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856" r:id="rId6"/>
    <p:sldId id="864" r:id="rId7"/>
    <p:sldId id="865" r:id="rId8"/>
    <p:sldId id="871" r:id="rId9"/>
    <p:sldId id="872" r:id="rId10"/>
    <p:sldId id="873" r:id="rId11"/>
    <p:sldId id="874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470262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all" spc="18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83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5E7D7-2172-4FE5-B894-B37329E77E03}" v="1" dt="2022-05-11T20:44:49.3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 autoAdjust="0"/>
    <p:restoredTop sz="9474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3054" y="114"/>
      </p:cViewPr>
      <p:guideLst>
        <p:guide orient="horz" pos="4320"/>
        <p:guide pos="7680"/>
        <p:guide orient="horz" pos="8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Cergol" userId="873bd63c-471b-4d02-9da2-1b0ba154aa18" providerId="ADAL" clId="{98C5E7D7-2172-4FE5-B894-B37329E77E03}"/>
    <pc:docChg chg="custSel addSld modSld">
      <pc:chgData name="Boris Cergol" userId="873bd63c-471b-4d02-9da2-1b0ba154aa18" providerId="ADAL" clId="{98C5E7D7-2172-4FE5-B894-B37329E77E03}" dt="2022-05-11T20:49:57.904" v="279" actId="20577"/>
      <pc:docMkLst>
        <pc:docMk/>
      </pc:docMkLst>
      <pc:sldChg chg="addSp delSp modSp add mod">
        <pc:chgData name="Boris Cergol" userId="873bd63c-471b-4d02-9da2-1b0ba154aa18" providerId="ADAL" clId="{98C5E7D7-2172-4FE5-B894-B37329E77E03}" dt="2022-05-11T20:49:57.904" v="279" actId="20577"/>
        <pc:sldMkLst>
          <pc:docMk/>
          <pc:sldMk cId="2729880252" sldId="874"/>
        </pc:sldMkLst>
        <pc:spChg chg="mod">
          <ac:chgData name="Boris Cergol" userId="873bd63c-471b-4d02-9da2-1b0ba154aa18" providerId="ADAL" clId="{98C5E7D7-2172-4FE5-B894-B37329E77E03}" dt="2022-05-11T20:42:00.838" v="7" actId="20577"/>
          <ac:spMkLst>
            <pc:docMk/>
            <pc:sldMk cId="2729880252" sldId="874"/>
            <ac:spMk id="4" creationId="{1498A411-0C35-4497-AF85-A2E0111F30EC}"/>
          </ac:spMkLst>
        </pc:spChg>
        <pc:spChg chg="mod">
          <ac:chgData name="Boris Cergol" userId="873bd63c-471b-4d02-9da2-1b0ba154aa18" providerId="ADAL" clId="{98C5E7D7-2172-4FE5-B894-B37329E77E03}" dt="2022-05-11T20:49:55.541" v="278" actId="20577"/>
          <ac:spMkLst>
            <pc:docMk/>
            <pc:sldMk cId="2729880252" sldId="874"/>
            <ac:spMk id="5" creationId="{C41FF09F-9CE6-E4BD-48B1-226286C47197}"/>
          </ac:spMkLst>
        </pc:spChg>
        <pc:spChg chg="add mod">
          <ac:chgData name="Boris Cergol" userId="873bd63c-471b-4d02-9da2-1b0ba154aa18" providerId="ADAL" clId="{98C5E7D7-2172-4FE5-B894-B37329E77E03}" dt="2022-05-11T20:49:57.904" v="279" actId="20577"/>
          <ac:spMkLst>
            <pc:docMk/>
            <pc:sldMk cId="2729880252" sldId="874"/>
            <ac:spMk id="10" creationId="{7717DCFF-3493-0341-A143-7B194442EF83}"/>
          </ac:spMkLst>
        </pc:spChg>
        <pc:spChg chg="del">
          <ac:chgData name="Boris Cergol" userId="873bd63c-471b-4d02-9da2-1b0ba154aa18" providerId="ADAL" clId="{98C5E7D7-2172-4FE5-B894-B37329E77E03}" dt="2022-05-11T20:44:08.628" v="115" actId="478"/>
          <ac:spMkLst>
            <pc:docMk/>
            <pc:sldMk cId="2729880252" sldId="874"/>
            <ac:spMk id="15" creationId="{75B96310-5CC1-F0F0-6289-6BC6FF5B18FA}"/>
          </ac:spMkLst>
        </pc:spChg>
        <pc:picChg chg="del">
          <ac:chgData name="Boris Cergol" userId="873bd63c-471b-4d02-9da2-1b0ba154aa18" providerId="ADAL" clId="{98C5E7D7-2172-4FE5-B894-B37329E77E03}" dt="2022-05-11T20:44:03.861" v="114" actId="478"/>
          <ac:picMkLst>
            <pc:docMk/>
            <pc:sldMk cId="2729880252" sldId="874"/>
            <ac:picMk id="3" creationId="{ABCB49BB-2921-50F5-C105-3CA836352384}"/>
          </ac:picMkLst>
        </pc:picChg>
        <pc:picChg chg="del">
          <ac:chgData name="Boris Cergol" userId="873bd63c-471b-4d02-9da2-1b0ba154aa18" providerId="ADAL" clId="{98C5E7D7-2172-4FE5-B894-B37329E77E03}" dt="2022-05-11T20:44:08.628" v="115" actId="478"/>
          <ac:picMkLst>
            <pc:docMk/>
            <pc:sldMk cId="2729880252" sldId="874"/>
            <ac:picMk id="7" creationId="{94F80408-C939-2A84-9A76-F1E7A6EF7A92}"/>
          </ac:picMkLst>
        </pc:picChg>
        <pc:picChg chg="del">
          <ac:chgData name="Boris Cergol" userId="873bd63c-471b-4d02-9da2-1b0ba154aa18" providerId="ADAL" clId="{98C5E7D7-2172-4FE5-B894-B37329E77E03}" dt="2022-05-11T20:44:08.628" v="115" actId="478"/>
          <ac:picMkLst>
            <pc:docMk/>
            <pc:sldMk cId="2729880252" sldId="874"/>
            <ac:picMk id="9" creationId="{332A774B-5210-1E36-0807-AD0148227550}"/>
          </ac:picMkLst>
        </pc:picChg>
        <pc:picChg chg="del">
          <ac:chgData name="Boris Cergol" userId="873bd63c-471b-4d02-9da2-1b0ba154aa18" providerId="ADAL" clId="{98C5E7D7-2172-4FE5-B894-B37329E77E03}" dt="2022-05-11T20:44:10.631" v="116" actId="478"/>
          <ac:picMkLst>
            <pc:docMk/>
            <pc:sldMk cId="2729880252" sldId="874"/>
            <ac:picMk id="11" creationId="{6A2C4126-1E62-F9AE-7DA0-244448500A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8984" y="13081000"/>
            <a:ext cx="453332" cy="469900"/>
          </a:xfrm>
          <a:prstGeom prst="rect">
            <a:avLst/>
          </a:prstGeom>
        </p:spPr>
        <p:txBody>
          <a:bodyPr/>
          <a:lstStyle>
            <a:lvl1pPr algn="ctr">
              <a:defRPr sz="24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B6A64-0381-AB42-A5D0-0BAF47E6E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 and Minimal Footer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1778000" y="-3175"/>
            <a:ext cx="413668" cy="48543"/>
          </a:xfrm>
          <a:prstGeom prst="rect">
            <a:avLst/>
          </a:prstGeom>
          <a:solidFill>
            <a:srgbClr val="DE41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cap="none" spc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Client Name  Presentation Title  -  1. Chapter Name"/>
          <p:cNvSpPr txBox="1"/>
          <p:nvPr/>
        </p:nvSpPr>
        <p:spPr>
          <a:xfrm>
            <a:off x="1703286" y="210051"/>
            <a:ext cx="4959690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3000"/>
              </a:spcBef>
              <a:defRPr sz="1600" b="0" cap="none" spc="0">
                <a:solidFill>
                  <a:srgbClr val="5E5E5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Client Name  </a:t>
            </a:r>
            <a:r>
              <a:rPr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 -  </a:t>
            </a:r>
            <a:r>
              <a:rPr b="1" dirty="0">
                <a:solidFill>
                  <a:srgbClr val="DE411B"/>
                </a:solidFill>
                <a:latin typeface="+mn-lt"/>
                <a:ea typeface="+mn-ea"/>
                <a:cs typeface="+mn-cs"/>
                <a:sym typeface="Helvetica"/>
              </a:rPr>
              <a:t>1. Chapter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A24C2-0663-FA45-9B66-5259AB40B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07" y="13292245"/>
            <a:ext cx="430558" cy="32067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nimal Footer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8CF83-0BCF-FB4F-A59E-E902A6344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07" y="13292245"/>
            <a:ext cx="430558" cy="32067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46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9652-873B-6043-8DB0-461CF8A8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R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F97BD-94D3-3944-ADD5-D3B1C3A23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RO" smtClean="0"/>
              <a:t>‹#›</a:t>
            </a:fld>
            <a:endParaRPr lang="en-RO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CD22EDBA-3421-4E83-8E3C-C3E565DE7BF1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1676400" y="368935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>
            <a:normAutofit/>
          </a:bodyPr>
          <a:lstStyle>
            <a:lvl1pPr algn="l">
              <a:defRPr sz="2800" b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973214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778000" y="-3175"/>
            <a:ext cx="413668" cy="48543"/>
          </a:xfrm>
          <a:prstGeom prst="rect">
            <a:avLst/>
          </a:prstGeom>
          <a:solidFill>
            <a:srgbClr val="DE41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cap="none" spc="0"/>
            </a:pPr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32923" y="13289446"/>
            <a:ext cx="340321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825500">
              <a:lnSpc>
                <a:spcPct val="100000"/>
              </a:lnSpc>
              <a:defRPr sz="1600" cap="none" spc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Client name  //  presentation name  //  © Copyright 2020 Endava  //  Confidential and Proprietary  //  Version 1.0"/>
          <p:cNvSpPr txBox="1"/>
          <p:nvPr/>
        </p:nvSpPr>
        <p:spPr>
          <a:xfrm>
            <a:off x="674088" y="13300557"/>
            <a:ext cx="21322861" cy="320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821531">
              <a:defRPr sz="1200" b="0" spc="119">
                <a:solidFill>
                  <a:srgbClr val="92929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 dirty="0">
                <a:latin typeface="+mn-lt"/>
                <a:ea typeface="+mn-ea"/>
                <a:cs typeface="+mn-cs"/>
                <a:sym typeface="Helvetica"/>
              </a:rPr>
              <a:t>Client name  </a:t>
            </a:r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b="1" dirty="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presentation name  //  © Copyright 2020 </a:t>
            </a:r>
            <a:r>
              <a:rPr b="0" i="0" dirty="0" err="1">
                <a:latin typeface="Arial" panose="020B0604020202020204" pitchFamily="34" charset="0"/>
                <a:cs typeface="Arial" panose="020B0604020202020204" pitchFamily="34" charset="0"/>
              </a:rPr>
              <a:t>Endava</a:t>
            </a:r>
            <a:r>
              <a:rPr b="0" i="0" dirty="0">
                <a:latin typeface="Arial" panose="020B0604020202020204" pitchFamily="34" charset="0"/>
                <a:cs typeface="Arial" panose="020B0604020202020204" pitchFamily="34" charset="0"/>
              </a:rPr>
              <a:t>  //  Confidential and Proprietary  //  Version 1.0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D3690-743F-304B-BC3C-3FB1778AF8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607" y="13292245"/>
            <a:ext cx="430558" cy="32067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9A51FF35-04BE-EC4C-98ED-E33A427F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9" r:id="rId4"/>
    <p:sldLayoutId id="2147483660" r:id="rId5"/>
  </p:sldLayoutIdLst>
  <p:transition spd="med"/>
  <p:txStyles>
    <p:titleStyle>
      <a:lvl1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chemeClr val="bg2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70262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none" spc="-209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64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1pPr>
      <a:lvl2pPr marL="899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2pPr>
      <a:lvl3pPr marL="1534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3pPr>
      <a:lvl4pPr marL="2169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4pPr>
      <a:lvl5pPr marL="2804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5pPr>
      <a:lvl6pPr marL="3439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074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709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344583" marR="0" indent="-264583" algn="l" defTabSz="821531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solidFill>
            <a:srgbClr val="5E5E5E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careers.endava.com/en/Junior-Programmes/Ljubljana/Internship-Programm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icture 13">
            <a:extLst>
              <a:ext uri="{FF2B5EF4-FFF2-40B4-BE49-F238E27FC236}">
                <a16:creationId xmlns:a16="http://schemas.microsoft.com/office/drawing/2014/main" id="{F4161CC8-76A1-A34C-B367-38F9FEB5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60" y="6159545"/>
            <a:ext cx="2716574" cy="89844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Endava Presentation…"/>
          <p:cNvSpPr txBox="1"/>
          <p:nvPr/>
        </p:nvSpPr>
        <p:spPr>
          <a:xfrm>
            <a:off x="2991169" y="8321138"/>
            <a:ext cx="1570086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7000" cap="none" spc="-209"/>
            </a:pPr>
            <a:r>
              <a:rPr dirty="0">
                <a:solidFill>
                  <a:schemeClr val="bg2"/>
                </a:solidFill>
              </a:rPr>
              <a:t>Endava</a:t>
            </a:r>
          </a:p>
        </p:txBody>
      </p:sp>
      <p:sp>
        <p:nvSpPr>
          <p:cNvPr id="97" name="Rectangle"/>
          <p:cNvSpPr/>
          <p:nvPr/>
        </p:nvSpPr>
        <p:spPr>
          <a:xfrm>
            <a:off x="3111851" y="7849728"/>
            <a:ext cx="413669" cy="48544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cap="none" spc="0"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7" name="Endava Presentation…">
            <a:extLst>
              <a:ext uri="{FF2B5EF4-FFF2-40B4-BE49-F238E27FC236}">
                <a16:creationId xmlns:a16="http://schemas.microsoft.com/office/drawing/2014/main" id="{5DBCF62F-CFE5-4D3A-A8EF-6CAE2D7E640B}"/>
              </a:ext>
            </a:extLst>
          </p:cNvPr>
          <p:cNvSpPr txBox="1"/>
          <p:nvPr/>
        </p:nvSpPr>
        <p:spPr>
          <a:xfrm>
            <a:off x="2991168" y="9426662"/>
            <a:ext cx="15700867" cy="64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7000" cap="none" spc="-209"/>
            </a:pPr>
            <a:r>
              <a:rPr sz="4400" dirty="0" err="1">
                <a:solidFill>
                  <a:schemeClr val="bg2"/>
                </a:solidFill>
              </a:rPr>
              <a:t>Predstavitev</a:t>
            </a:r>
            <a:r>
              <a:rPr sz="4400" dirty="0">
                <a:solidFill>
                  <a:schemeClr val="bg2"/>
                </a:solidFill>
              </a:rPr>
              <a:t> </a:t>
            </a:r>
            <a:r>
              <a:rPr sz="4400" dirty="0" err="1">
                <a:solidFill>
                  <a:schemeClr val="bg2"/>
                </a:solidFill>
              </a:rPr>
              <a:t>tem</a:t>
            </a:r>
            <a:r>
              <a:rPr sz="4400" dirty="0">
                <a:solidFill>
                  <a:schemeClr val="bg2"/>
                </a:solidFill>
              </a:rPr>
              <a:t> </a:t>
            </a:r>
            <a:r>
              <a:rPr sz="4400" dirty="0" err="1">
                <a:solidFill>
                  <a:schemeClr val="bg2"/>
                </a:solidFill>
              </a:rPr>
              <a:t>magistrskih</a:t>
            </a:r>
            <a:r>
              <a:rPr sz="4400" dirty="0">
                <a:solidFill>
                  <a:schemeClr val="bg2"/>
                </a:solidFill>
              </a:rPr>
              <a:t> </a:t>
            </a:r>
            <a:r>
              <a:rPr sz="4400" dirty="0" err="1">
                <a:solidFill>
                  <a:schemeClr val="bg2"/>
                </a:solidFill>
              </a:rPr>
              <a:t>nalog</a:t>
            </a:r>
            <a:endParaRPr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7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EB7372B-5ECB-400C-B2BB-3CB69F3F724E}"/>
              </a:ext>
            </a:extLst>
          </p:cNvPr>
          <p:cNvSpPr/>
          <p:nvPr/>
        </p:nvSpPr>
        <p:spPr>
          <a:xfrm>
            <a:off x="0" y="13011665"/>
            <a:ext cx="12579178" cy="704335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E43539-701A-4E0C-B2FE-05AB237EBB82}"/>
              </a:ext>
            </a:extLst>
          </p:cNvPr>
          <p:cNvGrpSpPr/>
          <p:nvPr/>
        </p:nvGrpSpPr>
        <p:grpSpPr>
          <a:xfrm>
            <a:off x="12166179" y="206509"/>
            <a:ext cx="12250219" cy="9590984"/>
            <a:chOff x="12120364" y="191695"/>
            <a:chExt cx="12250219" cy="9590984"/>
          </a:xfrm>
        </p:grpSpPr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5CB29D69-89D7-46BA-A14E-B90815901641}"/>
                </a:ext>
              </a:extLst>
            </p:cNvPr>
            <p:cNvGrpSpPr/>
            <p:nvPr/>
          </p:nvGrpSpPr>
          <p:grpSpPr>
            <a:xfrm>
              <a:off x="12120364" y="191695"/>
              <a:ext cx="12250219" cy="9590984"/>
              <a:chOff x="0" y="0"/>
              <a:chExt cx="12250218" cy="9590983"/>
            </a:xfrm>
          </p:grpSpPr>
          <p:pic>
            <p:nvPicPr>
              <p:cNvPr id="11" name="Image" descr="Image">
                <a:extLst>
                  <a:ext uri="{FF2B5EF4-FFF2-40B4-BE49-F238E27FC236}">
                    <a16:creationId xmlns:a16="http://schemas.microsoft.com/office/drawing/2014/main" id="{DF045859-1C02-46EA-8691-69BBFD3615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5670" b="18270"/>
              <a:stretch/>
            </p:blipFill>
            <p:spPr>
              <a:xfrm>
                <a:off x="0" y="0"/>
                <a:ext cx="12250218" cy="95909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2" name="Group">
                <a:extLst>
                  <a:ext uri="{FF2B5EF4-FFF2-40B4-BE49-F238E27FC236}">
                    <a16:creationId xmlns:a16="http://schemas.microsoft.com/office/drawing/2014/main" id="{A6303C1E-BC9A-4694-B5F7-053AD7218D01}"/>
                  </a:ext>
                </a:extLst>
              </p:cNvPr>
              <p:cNvGrpSpPr/>
              <p:nvPr/>
            </p:nvGrpSpPr>
            <p:grpSpPr>
              <a:xfrm>
                <a:off x="5588708" y="7455608"/>
                <a:ext cx="283683" cy="283682"/>
                <a:chOff x="0" y="0"/>
                <a:chExt cx="283681" cy="283681"/>
              </a:xfrm>
            </p:grpSpPr>
            <p:sp>
              <p:nvSpPr>
                <p:cNvPr id="82" name="Circle">
                  <a:extLst>
                    <a:ext uri="{FF2B5EF4-FFF2-40B4-BE49-F238E27FC236}">
                      <a16:creationId xmlns:a16="http://schemas.microsoft.com/office/drawing/2014/main" id="{467B6BAD-BBB5-40A8-B80B-1FD60C6294BC}"/>
                    </a:ext>
                  </a:extLst>
                </p:cNvPr>
                <p:cNvSpPr/>
                <p:nvPr/>
              </p:nvSpPr>
              <p:spPr>
                <a:xfrm>
                  <a:off x="82085" y="56070"/>
                  <a:ext cx="113829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83" name="pin.pdf" descr="pin.pdf">
                  <a:extLst>
                    <a:ext uri="{FF2B5EF4-FFF2-40B4-BE49-F238E27FC236}">
                      <a16:creationId xmlns:a16="http://schemas.microsoft.com/office/drawing/2014/main" id="{0E6FD1A2-5B67-46BB-8E44-D860CC19D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3" name="Group">
                <a:extLst>
                  <a:ext uri="{FF2B5EF4-FFF2-40B4-BE49-F238E27FC236}">
                    <a16:creationId xmlns:a16="http://schemas.microsoft.com/office/drawing/2014/main" id="{37D76343-FB2B-4DD9-9A17-3E95E7038A90}"/>
                  </a:ext>
                </a:extLst>
              </p:cNvPr>
              <p:cNvGrpSpPr/>
              <p:nvPr/>
            </p:nvGrpSpPr>
            <p:grpSpPr>
              <a:xfrm>
                <a:off x="4830707" y="3425239"/>
                <a:ext cx="283682" cy="283682"/>
                <a:chOff x="0" y="0"/>
                <a:chExt cx="283681" cy="283681"/>
              </a:xfrm>
            </p:grpSpPr>
            <p:sp>
              <p:nvSpPr>
                <p:cNvPr id="80" name="Circle">
                  <a:extLst>
                    <a:ext uri="{FF2B5EF4-FFF2-40B4-BE49-F238E27FC236}">
                      <a16:creationId xmlns:a16="http://schemas.microsoft.com/office/drawing/2014/main" id="{7B4F3D3A-2419-41DB-8555-25F40968472E}"/>
                    </a:ext>
                  </a:extLst>
                </p:cNvPr>
                <p:cNvSpPr/>
                <p:nvPr/>
              </p:nvSpPr>
              <p:spPr>
                <a:xfrm>
                  <a:off x="87082" y="57743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81" name="pin-3.pdf" descr="pin-3.pdf">
                  <a:extLst>
                    <a:ext uri="{FF2B5EF4-FFF2-40B4-BE49-F238E27FC236}">
                      <a16:creationId xmlns:a16="http://schemas.microsoft.com/office/drawing/2014/main" id="{24D71183-E8F6-4A6A-9CFE-68CBE9C2A3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4" name="Group">
                <a:extLst>
                  <a:ext uri="{FF2B5EF4-FFF2-40B4-BE49-F238E27FC236}">
                    <a16:creationId xmlns:a16="http://schemas.microsoft.com/office/drawing/2014/main" id="{304E9DC0-2F9F-45FD-969E-EBFB8E115630}"/>
                  </a:ext>
                </a:extLst>
              </p:cNvPr>
              <p:cNvGrpSpPr/>
              <p:nvPr/>
            </p:nvGrpSpPr>
            <p:grpSpPr>
              <a:xfrm>
                <a:off x="4974184" y="5528868"/>
                <a:ext cx="283682" cy="283683"/>
                <a:chOff x="0" y="0"/>
                <a:chExt cx="283681" cy="283681"/>
              </a:xfrm>
            </p:grpSpPr>
            <p:sp>
              <p:nvSpPr>
                <p:cNvPr id="78" name="Circle">
                  <a:extLst>
                    <a:ext uri="{FF2B5EF4-FFF2-40B4-BE49-F238E27FC236}">
                      <a16:creationId xmlns:a16="http://schemas.microsoft.com/office/drawing/2014/main" id="{55A67DCF-964A-4F8F-B914-3D6F92C3682E}"/>
                    </a:ext>
                  </a:extLst>
                </p:cNvPr>
                <p:cNvSpPr/>
                <p:nvPr/>
              </p:nvSpPr>
              <p:spPr>
                <a:xfrm>
                  <a:off x="85773" y="54234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79" name="pin.pdf" descr="pin.pdf">
                  <a:extLst>
                    <a:ext uri="{FF2B5EF4-FFF2-40B4-BE49-F238E27FC236}">
                      <a16:creationId xmlns:a16="http://schemas.microsoft.com/office/drawing/2014/main" id="{002C8D1A-D375-40E5-800E-828C169D8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5" name="Group">
                <a:extLst>
                  <a:ext uri="{FF2B5EF4-FFF2-40B4-BE49-F238E27FC236}">
                    <a16:creationId xmlns:a16="http://schemas.microsoft.com/office/drawing/2014/main" id="{3E337D5A-97CE-4C12-933A-72DC0076D316}"/>
                  </a:ext>
                </a:extLst>
              </p:cNvPr>
              <p:cNvGrpSpPr/>
              <p:nvPr/>
            </p:nvGrpSpPr>
            <p:grpSpPr>
              <a:xfrm>
                <a:off x="4944245" y="3439423"/>
                <a:ext cx="283682" cy="283683"/>
                <a:chOff x="0" y="0"/>
                <a:chExt cx="283681" cy="283681"/>
              </a:xfrm>
            </p:grpSpPr>
            <p:sp>
              <p:nvSpPr>
                <p:cNvPr id="76" name="Circle">
                  <a:extLst>
                    <a:ext uri="{FF2B5EF4-FFF2-40B4-BE49-F238E27FC236}">
                      <a16:creationId xmlns:a16="http://schemas.microsoft.com/office/drawing/2014/main" id="{A0A4693C-47A0-42CF-8B47-B893011F8D98}"/>
                    </a:ext>
                  </a:extLst>
                </p:cNvPr>
                <p:cNvSpPr/>
                <p:nvPr/>
              </p:nvSpPr>
              <p:spPr>
                <a:xfrm>
                  <a:off x="87029" y="46396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77" name="pin-3.pdf" descr="pin-3.pdf">
                  <a:extLst>
                    <a:ext uri="{FF2B5EF4-FFF2-40B4-BE49-F238E27FC236}">
                      <a16:creationId xmlns:a16="http://schemas.microsoft.com/office/drawing/2014/main" id="{62743D91-9EFE-4E7B-9062-986E4EC0CB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6" name="Group">
                <a:extLst>
                  <a:ext uri="{FF2B5EF4-FFF2-40B4-BE49-F238E27FC236}">
                    <a16:creationId xmlns:a16="http://schemas.microsoft.com/office/drawing/2014/main" id="{E4264D42-B0A8-434B-BB65-AB86D0D72AA3}"/>
                  </a:ext>
                </a:extLst>
              </p:cNvPr>
              <p:cNvGrpSpPr/>
              <p:nvPr/>
            </p:nvGrpSpPr>
            <p:grpSpPr>
              <a:xfrm>
                <a:off x="4845125" y="5442561"/>
                <a:ext cx="283682" cy="283682"/>
                <a:chOff x="0" y="0"/>
                <a:chExt cx="283681" cy="283681"/>
              </a:xfrm>
            </p:grpSpPr>
            <p:sp>
              <p:nvSpPr>
                <p:cNvPr id="74" name="Circle">
                  <a:extLst>
                    <a:ext uri="{FF2B5EF4-FFF2-40B4-BE49-F238E27FC236}">
                      <a16:creationId xmlns:a16="http://schemas.microsoft.com/office/drawing/2014/main" id="{37823844-E886-4E32-84EE-89451A3B0FD5}"/>
                    </a:ext>
                  </a:extLst>
                </p:cNvPr>
                <p:cNvSpPr/>
                <p:nvPr/>
              </p:nvSpPr>
              <p:spPr>
                <a:xfrm>
                  <a:off x="86895" y="55196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75" name="pin.pdf" descr="pin.pdf">
                  <a:extLst>
                    <a:ext uri="{FF2B5EF4-FFF2-40B4-BE49-F238E27FC236}">
                      <a16:creationId xmlns:a16="http://schemas.microsoft.com/office/drawing/2014/main" id="{CBC5BDD8-E3E3-443D-82BB-EC1825E5A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1FE705F4-6101-46AE-834B-21EC76619E31}"/>
                  </a:ext>
                </a:extLst>
              </p:cNvPr>
              <p:cNvGrpSpPr/>
              <p:nvPr/>
            </p:nvGrpSpPr>
            <p:grpSpPr>
              <a:xfrm>
                <a:off x="4362866" y="3966486"/>
                <a:ext cx="283683" cy="283683"/>
                <a:chOff x="0" y="0"/>
                <a:chExt cx="283681" cy="283681"/>
              </a:xfrm>
            </p:grpSpPr>
            <p:sp>
              <p:nvSpPr>
                <p:cNvPr id="72" name="Circle">
                  <a:extLst>
                    <a:ext uri="{FF2B5EF4-FFF2-40B4-BE49-F238E27FC236}">
                      <a16:creationId xmlns:a16="http://schemas.microsoft.com/office/drawing/2014/main" id="{A9AEA6D2-AF0C-46D8-899C-CE272CAEE4E9}"/>
                    </a:ext>
                  </a:extLst>
                </p:cNvPr>
                <p:cNvSpPr/>
                <p:nvPr/>
              </p:nvSpPr>
              <p:spPr>
                <a:xfrm>
                  <a:off x="90022" y="45006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73" name="pin-3.pdf" descr="pin-3.pdf">
                  <a:extLst>
                    <a:ext uri="{FF2B5EF4-FFF2-40B4-BE49-F238E27FC236}">
                      <a16:creationId xmlns:a16="http://schemas.microsoft.com/office/drawing/2014/main" id="{B17AE1E5-D94E-4AF1-9054-0E5179ED70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8" name="Group">
                <a:extLst>
                  <a:ext uri="{FF2B5EF4-FFF2-40B4-BE49-F238E27FC236}">
                    <a16:creationId xmlns:a16="http://schemas.microsoft.com/office/drawing/2014/main" id="{210D3661-BA6E-47B2-A5EF-4F0E7666158B}"/>
                  </a:ext>
                </a:extLst>
              </p:cNvPr>
              <p:cNvGrpSpPr/>
              <p:nvPr/>
            </p:nvGrpSpPr>
            <p:grpSpPr>
              <a:xfrm>
                <a:off x="5731016" y="7625750"/>
                <a:ext cx="283683" cy="283682"/>
                <a:chOff x="0" y="0"/>
                <a:chExt cx="283681" cy="283681"/>
              </a:xfrm>
            </p:grpSpPr>
            <p:sp>
              <p:nvSpPr>
                <p:cNvPr id="70" name="Circle">
                  <a:extLst>
                    <a:ext uri="{FF2B5EF4-FFF2-40B4-BE49-F238E27FC236}">
                      <a16:creationId xmlns:a16="http://schemas.microsoft.com/office/drawing/2014/main" id="{695E6215-421F-441C-B795-B49B9C1CBD32}"/>
                    </a:ext>
                  </a:extLst>
                </p:cNvPr>
                <p:cNvSpPr/>
                <p:nvPr/>
              </p:nvSpPr>
              <p:spPr>
                <a:xfrm>
                  <a:off x="81712" y="44776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71" name="pin.pdf" descr="pin.pdf">
                  <a:extLst>
                    <a:ext uri="{FF2B5EF4-FFF2-40B4-BE49-F238E27FC236}">
                      <a16:creationId xmlns:a16="http://schemas.microsoft.com/office/drawing/2014/main" id="{C4B91D53-BB89-4146-938E-4BB7970EB7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9" name="Group">
                <a:extLst>
                  <a:ext uri="{FF2B5EF4-FFF2-40B4-BE49-F238E27FC236}">
                    <a16:creationId xmlns:a16="http://schemas.microsoft.com/office/drawing/2014/main" id="{F463E289-D26F-47A2-9AB5-285961E2D34D}"/>
                  </a:ext>
                </a:extLst>
              </p:cNvPr>
              <p:cNvGrpSpPr/>
              <p:nvPr/>
            </p:nvGrpSpPr>
            <p:grpSpPr>
              <a:xfrm>
                <a:off x="5887242" y="7668302"/>
                <a:ext cx="283682" cy="283682"/>
                <a:chOff x="0" y="0"/>
                <a:chExt cx="283681" cy="283681"/>
              </a:xfrm>
            </p:grpSpPr>
            <p:sp>
              <p:nvSpPr>
                <p:cNvPr id="68" name="Circle">
                  <a:extLst>
                    <a:ext uri="{FF2B5EF4-FFF2-40B4-BE49-F238E27FC236}">
                      <a16:creationId xmlns:a16="http://schemas.microsoft.com/office/drawing/2014/main" id="{0887EC58-3088-4BA2-A5F0-C39D0BAD6DA5}"/>
                    </a:ext>
                  </a:extLst>
                </p:cNvPr>
                <p:cNvSpPr/>
                <p:nvPr/>
              </p:nvSpPr>
              <p:spPr>
                <a:xfrm>
                  <a:off x="81551" y="44775"/>
                  <a:ext cx="113829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69" name="pin.pdf" descr="pin.pdf">
                  <a:extLst>
                    <a:ext uri="{FF2B5EF4-FFF2-40B4-BE49-F238E27FC236}">
                      <a16:creationId xmlns:a16="http://schemas.microsoft.com/office/drawing/2014/main" id="{49A45B40-C22A-4963-BE3D-EE7445B90D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0" name="Group">
                <a:extLst>
                  <a:ext uri="{FF2B5EF4-FFF2-40B4-BE49-F238E27FC236}">
                    <a16:creationId xmlns:a16="http://schemas.microsoft.com/office/drawing/2014/main" id="{F19C318A-F5E0-4B0F-B255-04A53AE1C6B1}"/>
                  </a:ext>
                </a:extLst>
              </p:cNvPr>
              <p:cNvGrpSpPr/>
              <p:nvPr/>
            </p:nvGrpSpPr>
            <p:grpSpPr>
              <a:xfrm>
                <a:off x="2463526" y="3888169"/>
                <a:ext cx="283683" cy="283683"/>
                <a:chOff x="0" y="0"/>
                <a:chExt cx="283681" cy="283681"/>
              </a:xfrm>
            </p:grpSpPr>
            <p:sp>
              <p:nvSpPr>
                <p:cNvPr id="66" name="Circle">
                  <a:extLst>
                    <a:ext uri="{FF2B5EF4-FFF2-40B4-BE49-F238E27FC236}">
                      <a16:creationId xmlns:a16="http://schemas.microsoft.com/office/drawing/2014/main" id="{BE4CA368-030C-4D07-9850-A59C87198203}"/>
                    </a:ext>
                  </a:extLst>
                </p:cNvPr>
                <p:cNvSpPr/>
                <p:nvPr/>
              </p:nvSpPr>
              <p:spPr>
                <a:xfrm>
                  <a:off x="85461" y="46075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67" name="pin-3.pdf" descr="pin-3.pdf">
                  <a:extLst>
                    <a:ext uri="{FF2B5EF4-FFF2-40B4-BE49-F238E27FC236}">
                      <a16:creationId xmlns:a16="http://schemas.microsoft.com/office/drawing/2014/main" id="{1009B42A-09A6-4123-8859-8B08A90F74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1" name="Group">
                <a:extLst>
                  <a:ext uri="{FF2B5EF4-FFF2-40B4-BE49-F238E27FC236}">
                    <a16:creationId xmlns:a16="http://schemas.microsoft.com/office/drawing/2014/main" id="{682274C8-4D96-4A22-A099-76295685516A}"/>
                  </a:ext>
                </a:extLst>
              </p:cNvPr>
              <p:cNvGrpSpPr/>
              <p:nvPr/>
            </p:nvGrpSpPr>
            <p:grpSpPr>
              <a:xfrm>
                <a:off x="2350076" y="3094195"/>
                <a:ext cx="283683" cy="283684"/>
                <a:chOff x="12740" y="0"/>
                <a:chExt cx="283682" cy="283682"/>
              </a:xfrm>
            </p:grpSpPr>
            <p:sp>
              <p:nvSpPr>
                <p:cNvPr id="64" name="Circle">
                  <a:extLst>
                    <a:ext uri="{FF2B5EF4-FFF2-40B4-BE49-F238E27FC236}">
                      <a16:creationId xmlns:a16="http://schemas.microsoft.com/office/drawing/2014/main" id="{1E78696C-C093-404E-843F-3D8506F6E1FA}"/>
                    </a:ext>
                  </a:extLst>
                </p:cNvPr>
                <p:cNvSpPr/>
                <p:nvPr/>
              </p:nvSpPr>
              <p:spPr>
                <a:xfrm>
                  <a:off x="84927" y="50885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65" name="pin-3.pdf" descr="pin-3.pdf">
                  <a:extLst>
                    <a:ext uri="{FF2B5EF4-FFF2-40B4-BE49-F238E27FC236}">
                      <a16:creationId xmlns:a16="http://schemas.microsoft.com/office/drawing/2014/main" id="{3ADF4A8A-ADA4-46A4-9E58-EE9EE33C4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4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2" name="Group">
                <a:extLst>
                  <a:ext uri="{FF2B5EF4-FFF2-40B4-BE49-F238E27FC236}">
                    <a16:creationId xmlns:a16="http://schemas.microsoft.com/office/drawing/2014/main" id="{4C91A283-09AD-4D44-BAFD-BBB605372D03}"/>
                  </a:ext>
                </a:extLst>
              </p:cNvPr>
              <p:cNvGrpSpPr/>
              <p:nvPr/>
            </p:nvGrpSpPr>
            <p:grpSpPr>
              <a:xfrm>
                <a:off x="8832606" y="2775591"/>
                <a:ext cx="283683" cy="283683"/>
                <a:chOff x="301" y="-5753"/>
                <a:chExt cx="283682" cy="283682"/>
              </a:xfrm>
            </p:grpSpPr>
            <p:sp>
              <p:nvSpPr>
                <p:cNvPr id="62" name="Circle">
                  <a:extLst>
                    <a:ext uri="{FF2B5EF4-FFF2-40B4-BE49-F238E27FC236}">
                      <a16:creationId xmlns:a16="http://schemas.microsoft.com/office/drawing/2014/main" id="{249D1C28-D053-4F51-95C4-33DB1D6E1716}"/>
                    </a:ext>
                  </a:extLst>
                </p:cNvPr>
                <p:cNvSpPr/>
                <p:nvPr/>
              </p:nvSpPr>
              <p:spPr>
                <a:xfrm>
                  <a:off x="85229" y="50244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63" name="pin-3.pdf" descr="pin-3.pdf">
                  <a:extLst>
                    <a:ext uri="{FF2B5EF4-FFF2-40B4-BE49-F238E27FC236}">
                      <a16:creationId xmlns:a16="http://schemas.microsoft.com/office/drawing/2014/main" id="{4B8FF93D-DAAE-4FAD-A14E-C34D6EE2A9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1" y="-5753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3" name="Group">
                <a:extLst>
                  <a:ext uri="{FF2B5EF4-FFF2-40B4-BE49-F238E27FC236}">
                    <a16:creationId xmlns:a16="http://schemas.microsoft.com/office/drawing/2014/main" id="{5A2A1895-0C6B-458D-9D2A-F336AD9BFCB1}"/>
                  </a:ext>
                </a:extLst>
              </p:cNvPr>
              <p:cNvGrpSpPr/>
              <p:nvPr/>
            </p:nvGrpSpPr>
            <p:grpSpPr>
              <a:xfrm>
                <a:off x="9581558" y="2441663"/>
                <a:ext cx="283682" cy="283683"/>
                <a:chOff x="0" y="0"/>
                <a:chExt cx="283681" cy="283681"/>
              </a:xfrm>
            </p:grpSpPr>
            <p:sp>
              <p:nvSpPr>
                <p:cNvPr id="60" name="Circle">
                  <a:extLst>
                    <a:ext uri="{FF2B5EF4-FFF2-40B4-BE49-F238E27FC236}">
                      <a16:creationId xmlns:a16="http://schemas.microsoft.com/office/drawing/2014/main" id="{03EC8307-A8E5-4144-9953-B3900B6CE5C6}"/>
                    </a:ext>
                  </a:extLst>
                </p:cNvPr>
                <p:cNvSpPr/>
                <p:nvPr/>
              </p:nvSpPr>
              <p:spPr>
                <a:xfrm>
                  <a:off x="82824" y="50885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61" name="pin-3.pdf" descr="pin-3.pdf">
                  <a:extLst>
                    <a:ext uri="{FF2B5EF4-FFF2-40B4-BE49-F238E27FC236}">
                      <a16:creationId xmlns:a16="http://schemas.microsoft.com/office/drawing/2014/main" id="{597A7BC2-AA57-4EBF-BF26-4A9E44C836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4" name="Group">
                <a:extLst>
                  <a:ext uri="{FF2B5EF4-FFF2-40B4-BE49-F238E27FC236}">
                    <a16:creationId xmlns:a16="http://schemas.microsoft.com/office/drawing/2014/main" id="{6E8CCA64-935E-4F68-82FD-7A40F93C609B}"/>
                  </a:ext>
                </a:extLst>
              </p:cNvPr>
              <p:cNvGrpSpPr/>
              <p:nvPr/>
            </p:nvGrpSpPr>
            <p:grpSpPr>
              <a:xfrm>
                <a:off x="9242540" y="2732816"/>
                <a:ext cx="283683" cy="283683"/>
                <a:chOff x="0" y="0"/>
                <a:chExt cx="283681" cy="283681"/>
              </a:xfrm>
            </p:grpSpPr>
            <p:sp>
              <p:nvSpPr>
                <p:cNvPr id="58" name="Circle">
                  <a:extLst>
                    <a:ext uri="{FF2B5EF4-FFF2-40B4-BE49-F238E27FC236}">
                      <a16:creationId xmlns:a16="http://schemas.microsoft.com/office/drawing/2014/main" id="{793154F8-3940-484F-AE89-3936A397A511}"/>
                    </a:ext>
                  </a:extLst>
                </p:cNvPr>
                <p:cNvSpPr/>
                <p:nvPr/>
              </p:nvSpPr>
              <p:spPr>
                <a:xfrm>
                  <a:off x="84748" y="50511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59" name="pin-3.pdf" descr="pin-3.pdf">
                  <a:extLst>
                    <a:ext uri="{FF2B5EF4-FFF2-40B4-BE49-F238E27FC236}">
                      <a16:creationId xmlns:a16="http://schemas.microsoft.com/office/drawing/2014/main" id="{0A8FFBD2-9B57-4427-9505-C83B0CCB0D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5" name="Group">
                <a:extLst>
                  <a:ext uri="{FF2B5EF4-FFF2-40B4-BE49-F238E27FC236}">
                    <a16:creationId xmlns:a16="http://schemas.microsoft.com/office/drawing/2014/main" id="{6DD6BF13-C4C0-4133-B249-4780423B23B3}"/>
                  </a:ext>
                </a:extLst>
              </p:cNvPr>
              <p:cNvGrpSpPr/>
              <p:nvPr/>
            </p:nvGrpSpPr>
            <p:grpSpPr>
              <a:xfrm>
                <a:off x="9299277" y="3030682"/>
                <a:ext cx="283683" cy="283682"/>
                <a:chOff x="0" y="0"/>
                <a:chExt cx="283681" cy="283681"/>
              </a:xfrm>
            </p:grpSpPr>
            <p:sp>
              <p:nvSpPr>
                <p:cNvPr id="56" name="Circle">
                  <a:extLst>
                    <a:ext uri="{FF2B5EF4-FFF2-40B4-BE49-F238E27FC236}">
                      <a16:creationId xmlns:a16="http://schemas.microsoft.com/office/drawing/2014/main" id="{2D086B05-3FF8-48A7-BF48-87742F36A76A}"/>
                    </a:ext>
                  </a:extLst>
                </p:cNvPr>
                <p:cNvSpPr/>
                <p:nvPr/>
              </p:nvSpPr>
              <p:spPr>
                <a:xfrm>
                  <a:off x="84748" y="50511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57" name="pin-3.pdf" descr="pin-3.pdf">
                  <a:extLst>
                    <a:ext uri="{FF2B5EF4-FFF2-40B4-BE49-F238E27FC236}">
                      <a16:creationId xmlns:a16="http://schemas.microsoft.com/office/drawing/2014/main" id="{5DC0F9C4-4656-4F95-92C4-BB9421A68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6" name="Group">
                <a:extLst>
                  <a:ext uri="{FF2B5EF4-FFF2-40B4-BE49-F238E27FC236}">
                    <a16:creationId xmlns:a16="http://schemas.microsoft.com/office/drawing/2014/main" id="{67DD82C8-31A8-446B-A1B6-CFCDB92718BB}"/>
                  </a:ext>
                </a:extLst>
              </p:cNvPr>
              <p:cNvGrpSpPr/>
              <p:nvPr/>
            </p:nvGrpSpPr>
            <p:grpSpPr>
              <a:xfrm>
                <a:off x="10333316" y="3264070"/>
                <a:ext cx="283682" cy="283683"/>
                <a:chOff x="0" y="0"/>
                <a:chExt cx="283681" cy="283681"/>
              </a:xfrm>
            </p:grpSpPr>
            <p:sp>
              <p:nvSpPr>
                <p:cNvPr id="54" name="Circle">
                  <a:extLst>
                    <a:ext uri="{FF2B5EF4-FFF2-40B4-BE49-F238E27FC236}">
                      <a16:creationId xmlns:a16="http://schemas.microsoft.com/office/drawing/2014/main" id="{F7A50A1D-B863-411C-9D1F-492E598129B1}"/>
                    </a:ext>
                  </a:extLst>
                </p:cNvPr>
                <p:cNvSpPr/>
                <p:nvPr/>
              </p:nvSpPr>
              <p:spPr>
                <a:xfrm>
                  <a:off x="87732" y="61858"/>
                  <a:ext cx="113828" cy="11382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55" name="pin.pdf" descr="pin.pdf">
                  <a:extLst>
                    <a:ext uri="{FF2B5EF4-FFF2-40B4-BE49-F238E27FC236}">
                      <a16:creationId xmlns:a16="http://schemas.microsoft.com/office/drawing/2014/main" id="{4E537FA7-BA14-480C-973C-07A8D7B4D7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7" name="Group">
                <a:extLst>
                  <a:ext uri="{FF2B5EF4-FFF2-40B4-BE49-F238E27FC236}">
                    <a16:creationId xmlns:a16="http://schemas.microsoft.com/office/drawing/2014/main" id="{F5EAEC59-32C0-4B9D-AD77-13748C4999C7}"/>
                  </a:ext>
                </a:extLst>
              </p:cNvPr>
              <p:cNvGrpSpPr/>
              <p:nvPr/>
            </p:nvGrpSpPr>
            <p:grpSpPr>
              <a:xfrm>
                <a:off x="10177289" y="3221518"/>
                <a:ext cx="283682" cy="283682"/>
                <a:chOff x="0" y="0"/>
                <a:chExt cx="283681" cy="283681"/>
              </a:xfrm>
            </p:grpSpPr>
            <p:sp>
              <p:nvSpPr>
                <p:cNvPr id="52" name="Circle">
                  <a:extLst>
                    <a:ext uri="{FF2B5EF4-FFF2-40B4-BE49-F238E27FC236}">
                      <a16:creationId xmlns:a16="http://schemas.microsoft.com/office/drawing/2014/main" id="{92C4E3D0-305E-47D2-B743-322782D780FC}"/>
                    </a:ext>
                  </a:extLst>
                </p:cNvPr>
                <p:cNvSpPr/>
                <p:nvPr/>
              </p:nvSpPr>
              <p:spPr>
                <a:xfrm>
                  <a:off x="87733" y="50511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53" name="pin.pdf" descr="pin.pdf">
                  <a:extLst>
                    <a:ext uri="{FF2B5EF4-FFF2-40B4-BE49-F238E27FC236}">
                      <a16:creationId xmlns:a16="http://schemas.microsoft.com/office/drawing/2014/main" id="{DEE1E8D2-8BB2-4682-82FB-94C3C24CA9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8" name="Group">
                <a:extLst>
                  <a:ext uri="{FF2B5EF4-FFF2-40B4-BE49-F238E27FC236}">
                    <a16:creationId xmlns:a16="http://schemas.microsoft.com/office/drawing/2014/main" id="{A44AD7CD-A786-4A83-9B98-9741100A2C26}"/>
                  </a:ext>
                </a:extLst>
              </p:cNvPr>
              <p:cNvGrpSpPr/>
              <p:nvPr/>
            </p:nvGrpSpPr>
            <p:grpSpPr>
              <a:xfrm>
                <a:off x="9962334" y="3307875"/>
                <a:ext cx="283684" cy="283684"/>
                <a:chOff x="-2193" y="15437"/>
                <a:chExt cx="283682" cy="283682"/>
              </a:xfrm>
            </p:grpSpPr>
            <p:sp>
              <p:nvSpPr>
                <p:cNvPr id="50" name="Circle">
                  <a:extLst>
                    <a:ext uri="{FF2B5EF4-FFF2-40B4-BE49-F238E27FC236}">
                      <a16:creationId xmlns:a16="http://schemas.microsoft.com/office/drawing/2014/main" id="{EDA8B592-478C-492C-9D2B-A613F248CE1A}"/>
                    </a:ext>
                  </a:extLst>
                </p:cNvPr>
                <p:cNvSpPr/>
                <p:nvPr/>
              </p:nvSpPr>
              <p:spPr>
                <a:xfrm>
                  <a:off x="87733" y="61858"/>
                  <a:ext cx="113828" cy="11382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51" name="pin.pdf" descr="pin.pdf">
                  <a:extLst>
                    <a:ext uri="{FF2B5EF4-FFF2-40B4-BE49-F238E27FC236}">
                      <a16:creationId xmlns:a16="http://schemas.microsoft.com/office/drawing/2014/main" id="{BDAAE2F1-8224-46B2-AE9E-08B9B9E2F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-2193" y="15437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9" name="Group">
                <a:extLst>
                  <a:ext uri="{FF2B5EF4-FFF2-40B4-BE49-F238E27FC236}">
                    <a16:creationId xmlns:a16="http://schemas.microsoft.com/office/drawing/2014/main" id="{09AB3F34-90D1-4AF5-9CA5-346A2B8C2D7A}"/>
                  </a:ext>
                </a:extLst>
              </p:cNvPr>
              <p:cNvGrpSpPr/>
              <p:nvPr/>
            </p:nvGrpSpPr>
            <p:grpSpPr>
              <a:xfrm>
                <a:off x="9879423" y="3519383"/>
                <a:ext cx="283683" cy="283683"/>
                <a:chOff x="0" y="0"/>
                <a:chExt cx="283681" cy="283681"/>
              </a:xfrm>
            </p:grpSpPr>
            <p:sp>
              <p:nvSpPr>
                <p:cNvPr id="48" name="Circle">
                  <a:extLst>
                    <a:ext uri="{FF2B5EF4-FFF2-40B4-BE49-F238E27FC236}">
                      <a16:creationId xmlns:a16="http://schemas.microsoft.com/office/drawing/2014/main" id="{449CE14E-2991-4BCE-835F-959F3C412C4A}"/>
                    </a:ext>
                  </a:extLst>
                </p:cNvPr>
                <p:cNvSpPr/>
                <p:nvPr/>
              </p:nvSpPr>
              <p:spPr>
                <a:xfrm>
                  <a:off x="87733" y="61858"/>
                  <a:ext cx="113828" cy="11382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49" name="pin.pdf" descr="pin.pdf">
                  <a:extLst>
                    <a:ext uri="{FF2B5EF4-FFF2-40B4-BE49-F238E27FC236}">
                      <a16:creationId xmlns:a16="http://schemas.microsoft.com/office/drawing/2014/main" id="{2CD9917C-38A1-4446-A6FA-1ECD3D270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0" name="Group">
                <a:extLst>
                  <a:ext uri="{FF2B5EF4-FFF2-40B4-BE49-F238E27FC236}">
                    <a16:creationId xmlns:a16="http://schemas.microsoft.com/office/drawing/2014/main" id="{96B69DA9-4E26-4CB2-B9DE-86257F655A2B}"/>
                  </a:ext>
                </a:extLst>
              </p:cNvPr>
              <p:cNvGrpSpPr/>
              <p:nvPr/>
            </p:nvGrpSpPr>
            <p:grpSpPr>
              <a:xfrm>
                <a:off x="10021264" y="3689592"/>
                <a:ext cx="283684" cy="283684"/>
                <a:chOff x="0" y="0"/>
                <a:chExt cx="283682" cy="283682"/>
              </a:xfrm>
            </p:grpSpPr>
            <p:sp>
              <p:nvSpPr>
                <p:cNvPr id="46" name="Circle">
                  <a:extLst>
                    <a:ext uri="{FF2B5EF4-FFF2-40B4-BE49-F238E27FC236}">
                      <a16:creationId xmlns:a16="http://schemas.microsoft.com/office/drawing/2014/main" id="{1B3D23B2-5137-428B-A7CC-DCC227188D9C}"/>
                    </a:ext>
                  </a:extLst>
                </p:cNvPr>
                <p:cNvSpPr/>
                <p:nvPr/>
              </p:nvSpPr>
              <p:spPr>
                <a:xfrm>
                  <a:off x="87733" y="50511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47" name="pin.pdf" descr="pin.pdf">
                  <a:extLst>
                    <a:ext uri="{FF2B5EF4-FFF2-40B4-BE49-F238E27FC236}">
                      <a16:creationId xmlns:a16="http://schemas.microsoft.com/office/drawing/2014/main" id="{4AE3E9B7-7053-4587-BA10-703A2ABE9B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1" name="Group">
                <a:extLst>
                  <a:ext uri="{FF2B5EF4-FFF2-40B4-BE49-F238E27FC236}">
                    <a16:creationId xmlns:a16="http://schemas.microsoft.com/office/drawing/2014/main" id="{1561BEFF-2E82-4C06-AF5F-EDCC2F4C740E}"/>
                  </a:ext>
                </a:extLst>
              </p:cNvPr>
              <p:cNvGrpSpPr/>
              <p:nvPr/>
            </p:nvGrpSpPr>
            <p:grpSpPr>
              <a:xfrm>
                <a:off x="10148921" y="3632856"/>
                <a:ext cx="283683" cy="283683"/>
                <a:chOff x="0" y="0"/>
                <a:chExt cx="283682" cy="283682"/>
              </a:xfrm>
            </p:grpSpPr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DFC97485-5BE7-44F4-9675-27D29737E00F}"/>
                    </a:ext>
                  </a:extLst>
                </p:cNvPr>
                <p:cNvSpPr/>
                <p:nvPr/>
              </p:nvSpPr>
              <p:spPr>
                <a:xfrm>
                  <a:off x="87733" y="50511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45" name="pin.pdf" descr="pin.pdf">
                  <a:extLst>
                    <a:ext uri="{FF2B5EF4-FFF2-40B4-BE49-F238E27FC236}">
                      <a16:creationId xmlns:a16="http://schemas.microsoft.com/office/drawing/2014/main" id="{B1D3893F-2C05-4C15-81EC-DE1400B15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2" name="Group">
                <a:extLst>
                  <a:ext uri="{FF2B5EF4-FFF2-40B4-BE49-F238E27FC236}">
                    <a16:creationId xmlns:a16="http://schemas.microsoft.com/office/drawing/2014/main" id="{D44D0B08-DC6D-414C-9880-110A7FB7C995}"/>
                  </a:ext>
                </a:extLst>
              </p:cNvPr>
              <p:cNvGrpSpPr/>
              <p:nvPr/>
            </p:nvGrpSpPr>
            <p:grpSpPr>
              <a:xfrm>
                <a:off x="10276578" y="3561936"/>
                <a:ext cx="283684" cy="283683"/>
                <a:chOff x="0" y="0"/>
                <a:chExt cx="283682" cy="283682"/>
              </a:xfrm>
            </p:grpSpPr>
            <p:sp>
              <p:nvSpPr>
                <p:cNvPr id="42" name="Circle">
                  <a:extLst>
                    <a:ext uri="{FF2B5EF4-FFF2-40B4-BE49-F238E27FC236}">
                      <a16:creationId xmlns:a16="http://schemas.microsoft.com/office/drawing/2014/main" id="{9A1A336E-65F9-47CB-BAFD-29C666423EB6}"/>
                    </a:ext>
                  </a:extLst>
                </p:cNvPr>
                <p:cNvSpPr/>
                <p:nvPr/>
              </p:nvSpPr>
              <p:spPr>
                <a:xfrm>
                  <a:off x="87733" y="50511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43" name="pin.pdf" descr="pin.pdf">
                  <a:extLst>
                    <a:ext uri="{FF2B5EF4-FFF2-40B4-BE49-F238E27FC236}">
                      <a16:creationId xmlns:a16="http://schemas.microsoft.com/office/drawing/2014/main" id="{25B2B36C-1A46-466A-B945-7F4F52B456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3" name="Group">
                <a:extLst>
                  <a:ext uri="{FF2B5EF4-FFF2-40B4-BE49-F238E27FC236}">
                    <a16:creationId xmlns:a16="http://schemas.microsoft.com/office/drawing/2014/main" id="{F1AAB445-DE74-4548-8684-8474E49CB6AB}"/>
                  </a:ext>
                </a:extLst>
              </p:cNvPr>
              <p:cNvGrpSpPr/>
              <p:nvPr/>
            </p:nvGrpSpPr>
            <p:grpSpPr>
              <a:xfrm>
                <a:off x="3588167" y="4004586"/>
                <a:ext cx="283682" cy="283683"/>
                <a:chOff x="0" y="0"/>
                <a:chExt cx="283681" cy="283681"/>
              </a:xfrm>
            </p:grpSpPr>
            <p:sp>
              <p:nvSpPr>
                <p:cNvPr id="40" name="Circle">
                  <a:extLst>
                    <a:ext uri="{FF2B5EF4-FFF2-40B4-BE49-F238E27FC236}">
                      <a16:creationId xmlns:a16="http://schemas.microsoft.com/office/drawing/2014/main" id="{5FEFCA28-F435-45D7-AEA8-7D2AF7A9AD9D}"/>
                    </a:ext>
                  </a:extLst>
                </p:cNvPr>
                <p:cNvSpPr/>
                <p:nvPr/>
              </p:nvSpPr>
              <p:spPr>
                <a:xfrm>
                  <a:off x="90022" y="45006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41" name="pin-3.pdf" descr="pin-3.pdf">
                  <a:extLst>
                    <a:ext uri="{FF2B5EF4-FFF2-40B4-BE49-F238E27FC236}">
                      <a16:creationId xmlns:a16="http://schemas.microsoft.com/office/drawing/2014/main" id="{C3EB424B-2B6E-4774-9851-4DFE6191E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4" name="Group">
                <a:extLst>
                  <a:ext uri="{FF2B5EF4-FFF2-40B4-BE49-F238E27FC236}">
                    <a16:creationId xmlns:a16="http://schemas.microsoft.com/office/drawing/2014/main" id="{4A7F1506-9216-4E42-95A1-8577E46F7ADC}"/>
                  </a:ext>
                </a:extLst>
              </p:cNvPr>
              <p:cNvGrpSpPr/>
              <p:nvPr/>
            </p:nvGrpSpPr>
            <p:grpSpPr>
              <a:xfrm>
                <a:off x="8629106" y="2441663"/>
                <a:ext cx="283682" cy="283683"/>
                <a:chOff x="0" y="0"/>
                <a:chExt cx="283681" cy="283681"/>
              </a:xfrm>
            </p:grpSpPr>
            <p:sp>
              <p:nvSpPr>
                <p:cNvPr id="38" name="Circle">
                  <a:extLst>
                    <a:ext uri="{FF2B5EF4-FFF2-40B4-BE49-F238E27FC236}">
                      <a16:creationId xmlns:a16="http://schemas.microsoft.com/office/drawing/2014/main" id="{46F33A89-2D3D-4EA4-8F71-D9B0A7716168}"/>
                    </a:ext>
                  </a:extLst>
                </p:cNvPr>
                <p:cNvSpPr/>
                <p:nvPr/>
              </p:nvSpPr>
              <p:spPr>
                <a:xfrm>
                  <a:off x="85229" y="50244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39" name="pin-3.pdf" descr="pin-3.pdf">
                  <a:extLst>
                    <a:ext uri="{FF2B5EF4-FFF2-40B4-BE49-F238E27FC236}">
                      <a16:creationId xmlns:a16="http://schemas.microsoft.com/office/drawing/2014/main" id="{0A412884-2DDE-46AF-93F2-C421C055A4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5" name="Group">
                <a:extLst>
                  <a:ext uri="{FF2B5EF4-FFF2-40B4-BE49-F238E27FC236}">
                    <a16:creationId xmlns:a16="http://schemas.microsoft.com/office/drawing/2014/main" id="{FF40D652-F4A1-4BA8-849E-FA12AAD1814D}"/>
                  </a:ext>
                </a:extLst>
              </p:cNvPr>
              <p:cNvGrpSpPr/>
              <p:nvPr/>
            </p:nvGrpSpPr>
            <p:grpSpPr>
              <a:xfrm>
                <a:off x="9581558" y="2758216"/>
                <a:ext cx="283683" cy="283684"/>
                <a:chOff x="0" y="0"/>
                <a:chExt cx="283683" cy="283682"/>
              </a:xfrm>
            </p:grpSpPr>
            <p:sp>
              <p:nvSpPr>
                <p:cNvPr id="36" name="Circle">
                  <a:extLst>
                    <a:ext uri="{FF2B5EF4-FFF2-40B4-BE49-F238E27FC236}">
                      <a16:creationId xmlns:a16="http://schemas.microsoft.com/office/drawing/2014/main" id="{E57F0F1A-2856-45C3-AF32-04DA04630258}"/>
                    </a:ext>
                  </a:extLst>
                </p:cNvPr>
                <p:cNvSpPr/>
                <p:nvPr/>
              </p:nvSpPr>
              <p:spPr>
                <a:xfrm>
                  <a:off x="85229" y="50244"/>
                  <a:ext cx="113828" cy="11382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defRPr sz="3200" cap="none" spc="0">
                      <a:solidFill>
                        <a:schemeClr val="accent4">
                          <a:hueOff val="366961"/>
                          <a:satOff val="4172"/>
                          <a:lumOff val="11129"/>
                        </a:schemeClr>
                      </a:solidFill>
                    </a:defRPr>
                  </a:pPr>
                  <a:endParaRPr dirty="0"/>
                </a:p>
              </p:txBody>
            </p:sp>
            <p:pic>
              <p:nvPicPr>
                <p:cNvPr id="37" name="pin-3.pdf" descr="pin-3.pdf">
                  <a:extLst>
                    <a:ext uri="{FF2B5EF4-FFF2-40B4-BE49-F238E27FC236}">
                      <a16:creationId xmlns:a16="http://schemas.microsoft.com/office/drawing/2014/main" id="{4FE13DA5-DDC2-4F62-A02C-AF300E3E7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83682" cy="2836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8" name="pin-3.pdf" descr="pin-3.pdf">
              <a:extLst>
                <a:ext uri="{FF2B5EF4-FFF2-40B4-BE49-F238E27FC236}">
                  <a16:creationId xmlns:a16="http://schemas.microsoft.com/office/drawing/2014/main" id="{519AC5BC-5C68-4904-9E8D-01A296EF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09475" y="3266464"/>
              <a:ext cx="283683" cy="283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n-3.pdf" descr="pin-3.pdf">
              <a:extLst>
                <a:ext uri="{FF2B5EF4-FFF2-40B4-BE49-F238E27FC236}">
                  <a16:creationId xmlns:a16="http://schemas.microsoft.com/office/drawing/2014/main" id="{9B1D0580-5C09-45AC-99C0-F581C57DE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61673" y="2890094"/>
              <a:ext cx="283683" cy="283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in.pdf" descr="pin.pdf">
              <a:extLst>
                <a:ext uri="{FF2B5EF4-FFF2-40B4-BE49-F238E27FC236}">
                  <a16:creationId xmlns:a16="http://schemas.microsoft.com/office/drawing/2014/main" id="{B79580BF-6936-479E-97F0-ACDF2DCE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710626" y="3361370"/>
              <a:ext cx="283684" cy="283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498A411-0C35-4497-AF85-A2E0111F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39" y="515348"/>
            <a:ext cx="21031200" cy="2651125"/>
          </a:xfrm>
        </p:spPr>
        <p:txBody>
          <a:bodyPr/>
          <a:lstStyle/>
          <a:p>
            <a:r>
              <a:rPr lang="en-SI" dirty="0"/>
              <a:t>O </a:t>
            </a:r>
            <a:r>
              <a:rPr lang="en-SI" dirty="0" err="1"/>
              <a:t>podjetju</a:t>
            </a:r>
            <a:r>
              <a:rPr lang="en-SI" dirty="0"/>
              <a:t> Endava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DF9C6-8C57-49BF-9938-B869EA81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87" y="2975022"/>
            <a:ext cx="10295860" cy="4412659"/>
          </a:xfrm>
        </p:spPr>
        <p:txBody>
          <a:bodyPr/>
          <a:lstStyle/>
          <a:p>
            <a:r>
              <a:rPr lang="en-SI" dirty="0"/>
              <a:t>Endava </a:t>
            </a:r>
            <a:r>
              <a:rPr lang="en-SI" dirty="0" err="1"/>
              <a:t>pomaga</a:t>
            </a:r>
            <a:r>
              <a:rPr lang="en-SI" dirty="0"/>
              <a:t> </a:t>
            </a:r>
            <a:r>
              <a:rPr lang="en-SI" b="1" dirty="0" err="1"/>
              <a:t>vodilnim</a:t>
            </a:r>
            <a:r>
              <a:rPr lang="en-SI" b="1" dirty="0"/>
              <a:t> </a:t>
            </a:r>
            <a:r>
              <a:rPr lang="en-SI" b="1" dirty="0" err="1"/>
              <a:t>svetovnim</a:t>
            </a:r>
            <a:r>
              <a:rPr lang="en-SI" b="1" dirty="0"/>
              <a:t> </a:t>
            </a:r>
            <a:r>
              <a:rPr lang="en-SI" b="1" dirty="0" err="1"/>
              <a:t>podjetjem</a:t>
            </a:r>
            <a:r>
              <a:rPr lang="en-SI" b="1" dirty="0"/>
              <a:t> </a:t>
            </a:r>
            <a:r>
              <a:rPr lang="en-SI" dirty="0" err="1"/>
              <a:t>pospešeno</a:t>
            </a:r>
            <a:r>
              <a:rPr lang="en-SI" dirty="0"/>
              <a:t> </a:t>
            </a:r>
            <a:r>
              <a:rPr lang="en-SI" dirty="0" err="1"/>
              <a:t>izkoriščati</a:t>
            </a:r>
            <a:r>
              <a:rPr lang="en-SI" dirty="0"/>
              <a:t> </a:t>
            </a:r>
            <a:r>
              <a:rPr lang="en-SI" dirty="0" err="1"/>
              <a:t>prednosti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</a:t>
            </a:r>
            <a:r>
              <a:rPr lang="en-SI" dirty="0" err="1"/>
              <a:t>poslovnih</a:t>
            </a:r>
            <a:r>
              <a:rPr lang="en-SI" dirty="0"/>
              <a:t> </a:t>
            </a:r>
            <a:r>
              <a:rPr lang="en-SI" dirty="0" err="1"/>
              <a:t>modelov</a:t>
            </a:r>
            <a:r>
              <a:rPr lang="en-SI" dirty="0"/>
              <a:t> in </a:t>
            </a:r>
            <a:r>
              <a:rPr lang="en-SI" dirty="0" err="1"/>
              <a:t>tržnih</a:t>
            </a:r>
            <a:r>
              <a:rPr lang="en-SI" dirty="0"/>
              <a:t> </a:t>
            </a:r>
            <a:r>
              <a:rPr lang="en-SI" dirty="0" err="1"/>
              <a:t>priložnosti</a:t>
            </a:r>
            <a:r>
              <a:rPr lang="en-SI" dirty="0"/>
              <a:t>. S </a:t>
            </a:r>
            <a:r>
              <a:rPr lang="en-SI" dirty="0" err="1"/>
              <a:t>snovanjem</a:t>
            </a:r>
            <a:r>
              <a:rPr lang="en-SI" dirty="0"/>
              <a:t> in </a:t>
            </a:r>
            <a:r>
              <a:rPr lang="en-SI" dirty="0" err="1"/>
              <a:t>razvojem</a:t>
            </a:r>
            <a:r>
              <a:rPr lang="en-SI" dirty="0"/>
              <a:t> </a:t>
            </a:r>
            <a:r>
              <a:rPr lang="en-SI" dirty="0" err="1"/>
              <a:t>dinamičnih</a:t>
            </a:r>
            <a:r>
              <a:rPr lang="en-SI" dirty="0"/>
              <a:t> platform in </a:t>
            </a:r>
            <a:r>
              <a:rPr lang="en-SI" dirty="0" err="1"/>
              <a:t>inteligentnih</a:t>
            </a:r>
            <a:r>
              <a:rPr lang="en-SI" dirty="0"/>
              <a:t> </a:t>
            </a:r>
            <a:r>
              <a:rPr lang="en-SI" dirty="0" err="1"/>
              <a:t>digitalnih</a:t>
            </a:r>
            <a:r>
              <a:rPr lang="en-SI" dirty="0"/>
              <a:t> </a:t>
            </a:r>
            <a:r>
              <a:rPr lang="en-SI" dirty="0" err="1"/>
              <a:t>izkušenj</a:t>
            </a:r>
            <a:r>
              <a:rPr lang="en-SI" dirty="0"/>
              <a:t> </a:t>
            </a:r>
            <a:r>
              <a:rPr lang="en-SI" dirty="0" err="1"/>
              <a:t>strankam</a:t>
            </a:r>
            <a:r>
              <a:rPr lang="en-SI" dirty="0"/>
              <a:t> </a:t>
            </a:r>
            <a:r>
              <a:rPr lang="en-SI" dirty="0" err="1"/>
              <a:t>pomaga</a:t>
            </a:r>
            <a:r>
              <a:rPr lang="en-SI" dirty="0"/>
              <a:t> </a:t>
            </a:r>
            <a:r>
              <a:rPr lang="en-SI" dirty="0" err="1"/>
              <a:t>spodbujati</a:t>
            </a:r>
            <a:r>
              <a:rPr lang="en-SI" dirty="0"/>
              <a:t> </a:t>
            </a:r>
            <a:r>
              <a:rPr lang="en-SI" dirty="0" err="1"/>
              <a:t>hitro</a:t>
            </a:r>
            <a:r>
              <a:rPr lang="en-SI" dirty="0"/>
              <a:t> in </a:t>
            </a:r>
            <a:r>
              <a:rPr lang="en-SI" dirty="0" err="1"/>
              <a:t>stalno</a:t>
            </a:r>
            <a:r>
              <a:rPr lang="en-SI" dirty="0"/>
              <a:t> </a:t>
            </a:r>
            <a:r>
              <a:rPr lang="en-SI" dirty="0" err="1"/>
              <a:t>transformacijo</a:t>
            </a:r>
            <a:r>
              <a:rPr lang="en-SI" dirty="0"/>
              <a:t> </a:t>
            </a:r>
            <a:r>
              <a:rPr lang="en-SI" dirty="0" err="1"/>
              <a:t>poslovanja</a:t>
            </a:r>
            <a:r>
              <a:rPr lang="en-SI" dirty="0"/>
              <a:t>. </a:t>
            </a:r>
            <a:endParaRPr lang="en-US" dirty="0"/>
          </a:p>
          <a:p>
            <a:r>
              <a:rPr lang="en-US" dirty="0" err="1"/>
              <a:t>Pokrivamo</a:t>
            </a:r>
            <a:r>
              <a:rPr lang="en-US" dirty="0"/>
              <a:t> </a:t>
            </a:r>
            <a:r>
              <a:rPr lang="en-US" dirty="0" err="1"/>
              <a:t>domenska</a:t>
            </a:r>
            <a:r>
              <a:rPr lang="en-US" dirty="0"/>
              <a:t> </a:t>
            </a:r>
            <a:r>
              <a:rPr lang="en-US" dirty="0" err="1"/>
              <a:t>področja</a:t>
            </a:r>
            <a:r>
              <a:rPr lang="en-US" dirty="0"/>
              <a:t>: </a:t>
            </a:r>
            <a:r>
              <a:rPr lang="en-US" dirty="0" err="1"/>
              <a:t>bančništvo</a:t>
            </a:r>
            <a:r>
              <a:rPr lang="en-US" dirty="0"/>
              <a:t>, payments, </a:t>
            </a:r>
            <a:r>
              <a:rPr lang="en-US" dirty="0" err="1"/>
              <a:t>energetika</a:t>
            </a:r>
            <a:r>
              <a:rPr lang="en-US" dirty="0"/>
              <a:t>, </a:t>
            </a:r>
            <a:r>
              <a:rPr lang="en-US" dirty="0" err="1"/>
              <a:t>zdravstvo</a:t>
            </a:r>
            <a:r>
              <a:rPr lang="en-US" dirty="0"/>
              <a:t> in </a:t>
            </a:r>
            <a:r>
              <a:rPr lang="en-US" dirty="0" err="1"/>
              <a:t>medicina</a:t>
            </a:r>
            <a:r>
              <a:rPr lang="en-US" dirty="0"/>
              <a:t>, </a:t>
            </a:r>
            <a:r>
              <a:rPr lang="en-US" dirty="0" err="1"/>
              <a:t>logistika</a:t>
            </a:r>
            <a:r>
              <a:rPr lang="en-US" dirty="0"/>
              <a:t> in </a:t>
            </a:r>
            <a:r>
              <a:rPr lang="en-US" dirty="0" err="1"/>
              <a:t>trgovina</a:t>
            </a:r>
            <a:r>
              <a:rPr lang="en-US" dirty="0"/>
              <a:t>,…</a:t>
            </a:r>
            <a:endParaRPr lang="en-SI" dirty="0"/>
          </a:p>
          <a:p>
            <a:pPr lvl="1"/>
            <a:endParaRPr lang="en-SI" dirty="0"/>
          </a:p>
          <a:p>
            <a:endParaRPr lang="en-SI" dirty="0"/>
          </a:p>
          <a:p>
            <a:pPr lvl="1"/>
            <a:endParaRPr lang="en-SI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5DA5AB-F2EA-4D04-8BAF-26FD4E661BE2}"/>
              </a:ext>
            </a:extLst>
          </p:cNvPr>
          <p:cNvSpPr/>
          <p:nvPr/>
        </p:nvSpPr>
        <p:spPr>
          <a:xfrm>
            <a:off x="20671008" y="2966434"/>
            <a:ext cx="63887" cy="63887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B606E6F-D1DA-4B91-9972-A26A4FB5F577}"/>
              </a:ext>
            </a:extLst>
          </p:cNvPr>
          <p:cNvSpPr/>
          <p:nvPr/>
        </p:nvSpPr>
        <p:spPr>
          <a:xfrm>
            <a:off x="21819486" y="3435683"/>
            <a:ext cx="63887" cy="63887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122113F-0A3F-40E3-9729-860D0F87F25A}"/>
              </a:ext>
            </a:extLst>
          </p:cNvPr>
          <p:cNvSpPr/>
          <p:nvPr/>
        </p:nvSpPr>
        <p:spPr>
          <a:xfrm>
            <a:off x="22019372" y="3338136"/>
            <a:ext cx="63887" cy="63887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9A4809B-E44F-49C8-A939-7F1784E39623}"/>
              </a:ext>
            </a:extLst>
          </p:cNvPr>
          <p:cNvGrpSpPr/>
          <p:nvPr/>
        </p:nvGrpSpPr>
        <p:grpSpPr>
          <a:xfrm>
            <a:off x="13408389" y="6754268"/>
            <a:ext cx="2918370" cy="2741354"/>
            <a:chOff x="6377212" y="2692207"/>
            <a:chExt cx="2918370" cy="2741354"/>
          </a:xfrm>
        </p:grpSpPr>
        <p:grpSp>
          <p:nvGrpSpPr>
            <p:cNvPr id="88" name="Group">
              <a:extLst>
                <a:ext uri="{FF2B5EF4-FFF2-40B4-BE49-F238E27FC236}">
                  <a16:creationId xmlns:a16="http://schemas.microsoft.com/office/drawing/2014/main" id="{5A3C6AB4-69BD-4657-8D3F-D4E64E73777C}"/>
                </a:ext>
              </a:extLst>
            </p:cNvPr>
            <p:cNvGrpSpPr/>
            <p:nvPr/>
          </p:nvGrpSpPr>
          <p:grpSpPr>
            <a:xfrm>
              <a:off x="6377212" y="3238232"/>
              <a:ext cx="2918370" cy="1649304"/>
              <a:chOff x="0" y="0"/>
              <a:chExt cx="2918369" cy="1649302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9371E8DA-43C6-4F6D-857B-B395EDED02F5}"/>
                  </a:ext>
                </a:extLst>
              </p:cNvPr>
              <p:cNvSpPr/>
              <p:nvPr/>
            </p:nvSpPr>
            <p:spPr>
              <a:xfrm>
                <a:off x="0" y="0"/>
                <a:ext cx="2918369" cy="164930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defRPr sz="3200" cap="none" spc="0"/>
                </a:pPr>
                <a:endParaRPr dirty="0"/>
              </a:p>
            </p:txBody>
          </p:sp>
          <p:sp>
            <p:nvSpPr>
              <p:cNvPr id="96" name="6,267">
                <a:extLst>
                  <a:ext uri="{FF2B5EF4-FFF2-40B4-BE49-F238E27FC236}">
                    <a16:creationId xmlns:a16="http://schemas.microsoft.com/office/drawing/2014/main" id="{45FD4C76-55F1-4C44-9364-5B8062519C07}"/>
                  </a:ext>
                </a:extLst>
              </p:cNvPr>
              <p:cNvSpPr/>
              <p:nvPr/>
            </p:nvSpPr>
            <p:spPr>
              <a:xfrm>
                <a:off x="232234" y="279315"/>
                <a:ext cx="2479301" cy="10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ctr" defTabSz="914400">
                  <a:lnSpc>
                    <a:spcPct val="80000"/>
                  </a:lnSpc>
                  <a:spcBef>
                    <a:spcPts val="1000"/>
                  </a:spcBef>
                  <a:defRPr sz="7500" spc="-225"/>
                </a:pPr>
                <a:r>
                  <a:rPr lang="en-SI" spc="-749" dirty="0"/>
                  <a:t>10,</a:t>
                </a:r>
                <a:r>
                  <a:rPr lang="en-US" spc="-749" dirty="0"/>
                  <a:t>400</a:t>
                </a:r>
                <a:endParaRPr spc="-300" dirty="0"/>
              </a:p>
            </p:txBody>
          </p:sp>
        </p:grpSp>
        <p:sp>
          <p:nvSpPr>
            <p:cNvPr id="93" name="Rectangle">
              <a:extLst>
                <a:ext uri="{FF2B5EF4-FFF2-40B4-BE49-F238E27FC236}">
                  <a16:creationId xmlns:a16="http://schemas.microsoft.com/office/drawing/2014/main" id="{E85EED64-139E-48EA-97FC-643A4FE623D1}"/>
                </a:ext>
              </a:extLst>
            </p:cNvPr>
            <p:cNvSpPr/>
            <p:nvPr/>
          </p:nvSpPr>
          <p:spPr>
            <a:xfrm>
              <a:off x="6377212" y="4922549"/>
              <a:ext cx="2918370" cy="5110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cap="none" spc="0"/>
              </a:pPr>
              <a:endParaRPr dirty="0"/>
            </a:p>
          </p:txBody>
        </p:sp>
        <p:grpSp>
          <p:nvGrpSpPr>
            <p:cNvPr id="90" name="Group">
              <a:extLst>
                <a:ext uri="{FF2B5EF4-FFF2-40B4-BE49-F238E27FC236}">
                  <a16:creationId xmlns:a16="http://schemas.microsoft.com/office/drawing/2014/main" id="{061B0B31-2944-4FB8-8777-D31FC1B57BB9}"/>
                </a:ext>
              </a:extLst>
            </p:cNvPr>
            <p:cNvGrpSpPr/>
            <p:nvPr/>
          </p:nvGrpSpPr>
          <p:grpSpPr>
            <a:xfrm>
              <a:off x="6377212" y="2692207"/>
              <a:ext cx="2918369" cy="511011"/>
              <a:chOff x="0" y="0"/>
              <a:chExt cx="2918368" cy="511009"/>
            </a:xfrm>
          </p:grpSpPr>
          <p:sp>
            <p:nvSpPr>
              <p:cNvPr id="91" name="Rectangle">
                <a:extLst>
                  <a:ext uri="{FF2B5EF4-FFF2-40B4-BE49-F238E27FC236}">
                    <a16:creationId xmlns:a16="http://schemas.microsoft.com/office/drawing/2014/main" id="{32B629FD-C7E4-4C6E-A5FF-853BA67C6625}"/>
                  </a:ext>
                </a:extLst>
              </p:cNvPr>
              <p:cNvSpPr/>
              <p:nvPr/>
            </p:nvSpPr>
            <p:spPr>
              <a:xfrm>
                <a:off x="0" y="0"/>
                <a:ext cx="2918369" cy="51101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defRPr sz="3200" cap="none" spc="0"/>
                </a:pPr>
                <a:endParaRPr dirty="0"/>
              </a:p>
            </p:txBody>
          </p:sp>
          <p:sp>
            <p:nvSpPr>
              <p:cNvPr id="92" name="GLOBAL EMPLOYEES">
                <a:extLst>
                  <a:ext uri="{FF2B5EF4-FFF2-40B4-BE49-F238E27FC236}">
                    <a16:creationId xmlns:a16="http://schemas.microsoft.com/office/drawing/2014/main" id="{4AB39A6D-0467-4BE4-BAE5-1BC0B3CCC916}"/>
                  </a:ext>
                </a:extLst>
              </p:cNvPr>
              <p:cNvSpPr txBox="1"/>
              <p:nvPr/>
            </p:nvSpPr>
            <p:spPr>
              <a:xfrm>
                <a:off x="338199" y="75045"/>
                <a:ext cx="2241970" cy="3126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>
                  <a:defRPr sz="1300" spc="143"/>
                </a:lvl1pPr>
              </a:lstStyle>
              <a:p>
                <a:r>
                  <a:rPr dirty="0"/>
                  <a:t>GLOBAL EMPLOYEES</a:t>
                </a:r>
              </a:p>
            </p:txBody>
          </p:sp>
        </p:grpSp>
      </p:grpSp>
      <p:grpSp>
        <p:nvGrpSpPr>
          <p:cNvPr id="108" name="Group">
            <a:extLst>
              <a:ext uri="{FF2B5EF4-FFF2-40B4-BE49-F238E27FC236}">
                <a16:creationId xmlns:a16="http://schemas.microsoft.com/office/drawing/2014/main" id="{79A37055-370B-4481-A54C-4B3480C1E9D9}"/>
              </a:ext>
            </a:extLst>
          </p:cNvPr>
          <p:cNvGrpSpPr/>
          <p:nvPr/>
        </p:nvGrpSpPr>
        <p:grpSpPr>
          <a:xfrm>
            <a:off x="16573253" y="9866924"/>
            <a:ext cx="7810747" cy="713234"/>
            <a:chOff x="-1" y="0"/>
            <a:chExt cx="5593929" cy="511010"/>
          </a:xfrm>
        </p:grpSpPr>
        <p:sp>
          <p:nvSpPr>
            <p:cNvPr id="109" name="Rectangle">
              <a:extLst>
                <a:ext uri="{FF2B5EF4-FFF2-40B4-BE49-F238E27FC236}">
                  <a16:creationId xmlns:a16="http://schemas.microsoft.com/office/drawing/2014/main" id="{744ECF48-30FF-4635-A8D7-00BF983FB4FD}"/>
                </a:ext>
              </a:extLst>
            </p:cNvPr>
            <p:cNvSpPr/>
            <p:nvPr/>
          </p:nvSpPr>
          <p:spPr>
            <a:xfrm>
              <a:off x="-1" y="0"/>
              <a:ext cx="5593929" cy="5110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cap="none" spc="0"/>
              </a:pPr>
              <a:endParaRPr dirty="0"/>
            </a:p>
          </p:txBody>
        </p:sp>
        <p:sp>
          <p:nvSpPr>
            <p:cNvPr id="110" name="GLOBAL EMPLOYEES">
              <a:extLst>
                <a:ext uri="{FF2B5EF4-FFF2-40B4-BE49-F238E27FC236}">
                  <a16:creationId xmlns:a16="http://schemas.microsoft.com/office/drawing/2014/main" id="{E7AAA61F-A2E3-4CA1-A95C-CA9F0589FEBF}"/>
                </a:ext>
              </a:extLst>
            </p:cNvPr>
            <p:cNvSpPr txBox="1"/>
            <p:nvPr/>
          </p:nvSpPr>
          <p:spPr>
            <a:xfrm>
              <a:off x="27404" y="108257"/>
              <a:ext cx="5024830" cy="318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>
                <a:defRPr sz="1300" spc="143"/>
              </a:lvl1pPr>
            </a:lstStyle>
            <a:p>
              <a:r>
                <a:rPr lang="en-SI" sz="2000" dirty="0"/>
                <a:t>48 </a:t>
              </a:r>
              <a:r>
                <a:rPr lang="en-GB" sz="2000" dirty="0"/>
                <a:t>cities   //  </a:t>
              </a:r>
              <a:r>
                <a:rPr lang="en-SI" sz="2000" dirty="0"/>
                <a:t>23</a:t>
              </a:r>
              <a:r>
                <a:rPr lang="en-GB" sz="2000" dirty="0"/>
                <a:t> countries</a:t>
              </a:r>
            </a:p>
          </p:txBody>
        </p:sp>
      </p:grpSp>
      <p:sp>
        <p:nvSpPr>
          <p:cNvPr id="111" name="Content Placeholder 4">
            <a:extLst>
              <a:ext uri="{FF2B5EF4-FFF2-40B4-BE49-F238E27FC236}">
                <a16:creationId xmlns:a16="http://schemas.microsoft.com/office/drawing/2014/main" id="{8980F03B-D7AE-4B9C-AD7C-A75A876F5D31}"/>
              </a:ext>
            </a:extLst>
          </p:cNvPr>
          <p:cNvSpPr txBox="1">
            <a:spLocks/>
          </p:cNvSpPr>
          <p:nvPr/>
        </p:nvSpPr>
        <p:spPr>
          <a:xfrm>
            <a:off x="16582817" y="10863680"/>
            <a:ext cx="7073522" cy="277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>
            <a:normAutofit/>
          </a:bodyPr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SI" b="1" dirty="0" err="1"/>
              <a:t>Endavina</a:t>
            </a:r>
            <a:r>
              <a:rPr lang="en-SI" b="1" dirty="0"/>
              <a:t> </a:t>
            </a:r>
            <a:r>
              <a:rPr lang="en-SI" b="1" dirty="0" err="1"/>
              <a:t>pripravništva</a:t>
            </a:r>
            <a:r>
              <a:rPr lang="en-SI" b="1" dirty="0"/>
              <a:t>:</a:t>
            </a:r>
          </a:p>
          <a:p>
            <a:pPr marL="0" indent="0" hangingPunct="1">
              <a:buNone/>
            </a:pPr>
            <a:r>
              <a:rPr lang="en-US" dirty="0">
                <a:hlinkClick r:id="rId5"/>
              </a:rPr>
              <a:t>https://careers.endava.com/en/Junior-Programmes/Ljubljana</a:t>
            </a:r>
            <a:r>
              <a:rPr lang="en-US">
                <a:hlinkClick r:id="rId5"/>
              </a:rPr>
              <a:t>/Internship-Programme</a:t>
            </a:r>
            <a:r>
              <a:rPr lang="en-SI"/>
              <a:t> </a:t>
            </a:r>
            <a:endParaRPr lang="en-SI" dirty="0"/>
          </a:p>
          <a:p>
            <a:pPr lvl="1" hangingPunct="1"/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7D5456-44D1-D66B-4E81-EB088AE2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" y="6965127"/>
            <a:ext cx="11409313" cy="68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CBEA698-C063-3F4F-1D9F-12DDC9F565AD}"/>
              </a:ext>
            </a:extLst>
          </p:cNvPr>
          <p:cNvGrpSpPr/>
          <p:nvPr/>
        </p:nvGrpSpPr>
        <p:grpSpPr>
          <a:xfrm>
            <a:off x="13421089" y="10164420"/>
            <a:ext cx="2918370" cy="2741354"/>
            <a:chOff x="6377212" y="2692207"/>
            <a:chExt cx="2918370" cy="2741354"/>
          </a:xfrm>
        </p:grpSpPr>
        <p:grpSp>
          <p:nvGrpSpPr>
            <p:cNvPr id="114" name="Group">
              <a:extLst>
                <a:ext uri="{FF2B5EF4-FFF2-40B4-BE49-F238E27FC236}">
                  <a16:creationId xmlns:a16="http://schemas.microsoft.com/office/drawing/2014/main" id="{261FFCDE-2B01-9524-5980-5C25B84042EF}"/>
                </a:ext>
              </a:extLst>
            </p:cNvPr>
            <p:cNvGrpSpPr/>
            <p:nvPr/>
          </p:nvGrpSpPr>
          <p:grpSpPr>
            <a:xfrm>
              <a:off x="6377212" y="3238232"/>
              <a:ext cx="2918370" cy="1649304"/>
              <a:chOff x="0" y="0"/>
              <a:chExt cx="2918369" cy="1649302"/>
            </a:xfrm>
          </p:grpSpPr>
          <p:sp>
            <p:nvSpPr>
              <p:cNvPr id="121" name="Rectangle">
                <a:extLst>
                  <a:ext uri="{FF2B5EF4-FFF2-40B4-BE49-F238E27FC236}">
                    <a16:creationId xmlns:a16="http://schemas.microsoft.com/office/drawing/2014/main" id="{3BC5AA11-C2CD-360C-EF48-F66A7A1306DE}"/>
                  </a:ext>
                </a:extLst>
              </p:cNvPr>
              <p:cNvSpPr/>
              <p:nvPr/>
            </p:nvSpPr>
            <p:spPr>
              <a:xfrm>
                <a:off x="0" y="0"/>
                <a:ext cx="2918369" cy="164930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defRPr sz="3200" cap="none" spc="0"/>
                </a:pPr>
                <a:endParaRPr dirty="0"/>
              </a:p>
            </p:txBody>
          </p:sp>
          <p:sp>
            <p:nvSpPr>
              <p:cNvPr id="122" name="6,267">
                <a:extLst>
                  <a:ext uri="{FF2B5EF4-FFF2-40B4-BE49-F238E27FC236}">
                    <a16:creationId xmlns:a16="http://schemas.microsoft.com/office/drawing/2014/main" id="{91271880-141F-B064-5C5B-5A46167F0DEA}"/>
                  </a:ext>
                </a:extLst>
              </p:cNvPr>
              <p:cNvSpPr/>
              <p:nvPr/>
            </p:nvSpPr>
            <p:spPr>
              <a:xfrm>
                <a:off x="232234" y="279315"/>
                <a:ext cx="2479301" cy="10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ctr" defTabSz="914400">
                  <a:lnSpc>
                    <a:spcPct val="80000"/>
                  </a:lnSpc>
                  <a:spcBef>
                    <a:spcPts val="1000"/>
                  </a:spcBef>
                  <a:defRPr sz="7500" spc="-225"/>
                </a:pPr>
                <a:r>
                  <a:rPr lang="en-US" spc="-749" dirty="0"/>
                  <a:t>320</a:t>
                </a:r>
                <a:endParaRPr spc="-300" dirty="0"/>
              </a:p>
            </p:txBody>
          </p:sp>
        </p:grpSp>
        <p:sp>
          <p:nvSpPr>
            <p:cNvPr id="119" name="Rectangle">
              <a:extLst>
                <a:ext uri="{FF2B5EF4-FFF2-40B4-BE49-F238E27FC236}">
                  <a16:creationId xmlns:a16="http://schemas.microsoft.com/office/drawing/2014/main" id="{D74D593A-A5B0-60DA-A8A0-C96407DBAD6A}"/>
                </a:ext>
              </a:extLst>
            </p:cNvPr>
            <p:cNvSpPr/>
            <p:nvPr/>
          </p:nvSpPr>
          <p:spPr>
            <a:xfrm>
              <a:off x="6377212" y="4922549"/>
              <a:ext cx="2918370" cy="5110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cap="none" spc="0"/>
              </a:pPr>
              <a:endParaRPr dirty="0"/>
            </a:p>
          </p:txBody>
        </p:sp>
        <p:grpSp>
          <p:nvGrpSpPr>
            <p:cNvPr id="116" name="Group">
              <a:extLst>
                <a:ext uri="{FF2B5EF4-FFF2-40B4-BE49-F238E27FC236}">
                  <a16:creationId xmlns:a16="http://schemas.microsoft.com/office/drawing/2014/main" id="{0D82F9E6-C5F1-44F7-6089-95D60841C16A}"/>
                </a:ext>
              </a:extLst>
            </p:cNvPr>
            <p:cNvGrpSpPr/>
            <p:nvPr/>
          </p:nvGrpSpPr>
          <p:grpSpPr>
            <a:xfrm>
              <a:off x="6377212" y="2692207"/>
              <a:ext cx="2918370" cy="511012"/>
              <a:chOff x="0" y="0"/>
              <a:chExt cx="2918369" cy="511010"/>
            </a:xfrm>
          </p:grpSpPr>
          <p:sp>
            <p:nvSpPr>
              <p:cNvPr id="117" name="Rectangle">
                <a:extLst>
                  <a:ext uri="{FF2B5EF4-FFF2-40B4-BE49-F238E27FC236}">
                    <a16:creationId xmlns:a16="http://schemas.microsoft.com/office/drawing/2014/main" id="{F5B84BC8-A505-A65D-892E-0D156F5C1EAB}"/>
                  </a:ext>
                </a:extLst>
              </p:cNvPr>
              <p:cNvSpPr/>
              <p:nvPr/>
            </p:nvSpPr>
            <p:spPr>
              <a:xfrm>
                <a:off x="0" y="0"/>
                <a:ext cx="2918369" cy="51101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defRPr sz="3200" cap="none" spc="0"/>
                </a:pPr>
                <a:endParaRPr dirty="0"/>
              </a:p>
            </p:txBody>
          </p:sp>
          <p:sp>
            <p:nvSpPr>
              <p:cNvPr id="118" name="GLOBAL EMPLOYEES">
                <a:extLst>
                  <a:ext uri="{FF2B5EF4-FFF2-40B4-BE49-F238E27FC236}">
                    <a16:creationId xmlns:a16="http://schemas.microsoft.com/office/drawing/2014/main" id="{D37C93DC-F410-9E9F-8700-1A23AFFB07A3}"/>
                  </a:ext>
                </a:extLst>
              </p:cNvPr>
              <p:cNvSpPr txBox="1"/>
              <p:nvPr/>
            </p:nvSpPr>
            <p:spPr>
              <a:xfrm>
                <a:off x="338199" y="75045"/>
                <a:ext cx="2580170" cy="329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>
                  <a:defRPr sz="1300" spc="143"/>
                </a:lvl1pPr>
              </a:lstStyle>
              <a:p>
                <a:r>
                  <a:rPr lang="en-US" dirty="0"/>
                  <a:t>SLOVENIA</a:t>
                </a:r>
                <a:r>
                  <a:rPr dirty="0"/>
                  <a:t> EMPLOYEES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2568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8A411-0C35-4497-AF85-A2E0111F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err="1"/>
              <a:t>Naš</a:t>
            </a:r>
            <a:r>
              <a:rPr lang="en-SI" dirty="0"/>
              <a:t> </a:t>
            </a:r>
            <a:r>
              <a:rPr lang="en-SI" dirty="0" err="1"/>
              <a:t>ključ</a:t>
            </a:r>
            <a:r>
              <a:rPr lang="en-SI" dirty="0"/>
              <a:t> do </a:t>
            </a:r>
            <a:r>
              <a:rPr lang="en-SI" dirty="0" err="1"/>
              <a:t>uspešne</a:t>
            </a:r>
            <a:r>
              <a:rPr lang="en-SI" dirty="0"/>
              <a:t> </a:t>
            </a:r>
            <a:r>
              <a:rPr lang="en-SI" dirty="0" err="1"/>
              <a:t>magistrske</a:t>
            </a:r>
            <a:r>
              <a:rPr lang="en-SI" dirty="0"/>
              <a:t> </a:t>
            </a:r>
            <a:r>
              <a:rPr lang="en-SI" dirty="0" err="1"/>
              <a:t>naloge</a:t>
            </a:r>
            <a:br>
              <a:rPr lang="en-SI" dirty="0"/>
            </a:br>
            <a:r>
              <a:rPr lang="en-SI" dirty="0"/>
              <a:t>(in </a:t>
            </a:r>
            <a:r>
              <a:rPr lang="en-SI" dirty="0" err="1"/>
              <a:t>tudi</a:t>
            </a:r>
            <a:r>
              <a:rPr lang="en-SI" dirty="0"/>
              <a:t> </a:t>
            </a:r>
            <a:r>
              <a:rPr lang="en-SI" dirty="0" err="1"/>
              <a:t>kariere</a:t>
            </a:r>
            <a:r>
              <a:rPr lang="en-SI" dirty="0"/>
              <a:t>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11F7F-10C2-469C-AF17-37BF9617FBCD}"/>
              </a:ext>
            </a:extLst>
          </p:cNvPr>
          <p:cNvSpPr/>
          <p:nvPr/>
        </p:nvSpPr>
        <p:spPr>
          <a:xfrm>
            <a:off x="0" y="13011665"/>
            <a:ext cx="12579178" cy="704335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62B4044-8B40-1481-59E5-6B894E8D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7705"/>
            <a:ext cx="2880000" cy="2880000"/>
          </a:xfrm>
          <a:prstGeom prst="rect">
            <a:avLst/>
          </a:prstGeom>
        </p:spPr>
      </p:pic>
      <p:pic>
        <p:nvPicPr>
          <p:cNvPr id="20" name="Picture 19" descr="A picture containing text, outdoor, sign, dark&#10;&#10;Description automatically generated">
            <a:extLst>
              <a:ext uri="{FF2B5EF4-FFF2-40B4-BE49-F238E27FC236}">
                <a16:creationId xmlns:a16="http://schemas.microsoft.com/office/drawing/2014/main" id="{9A08D777-CB6B-FDF8-B482-E1D8A42A2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43" y="4857705"/>
            <a:ext cx="2880000" cy="28800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897A2D7-357D-B260-41B9-C2F14118C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359" y="4857705"/>
            <a:ext cx="2880000" cy="28800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196A6372-2DFB-BFC7-AEF0-42EA8010A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600" y="4857705"/>
            <a:ext cx="2880000" cy="2880000"/>
          </a:xfrm>
          <a:prstGeom prst="rect">
            <a:avLst/>
          </a:prstGeom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6E1FFB66-300E-90E5-8AB0-FA664B5A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8595929"/>
            <a:ext cx="2320834" cy="28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b="1" dirty="0" err="1">
                <a:solidFill>
                  <a:schemeClr val="accent1"/>
                </a:solidFill>
              </a:rPr>
              <a:t>Širša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dobrobit</a:t>
            </a:r>
            <a:endParaRPr lang="en-SI" b="1" dirty="0">
              <a:solidFill>
                <a:schemeClr val="accent1"/>
              </a:solidFill>
            </a:endParaRPr>
          </a:p>
          <a:p>
            <a:pPr lvl="1"/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en-SI" dirty="0"/>
          </a:p>
          <a:p>
            <a:endParaRPr lang="en-SI" dirty="0"/>
          </a:p>
          <a:p>
            <a:pPr lvl="1"/>
            <a:endParaRPr lang="en-SI" dirty="0"/>
          </a:p>
          <a:p>
            <a:endParaRPr lang="en-SI" dirty="0"/>
          </a:p>
          <a:p>
            <a:pPr lvl="1"/>
            <a:endParaRPr lang="en-SI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E6373FE0-E2BD-F19C-56AC-6C588CF03DDB}"/>
              </a:ext>
            </a:extLst>
          </p:cNvPr>
          <p:cNvSpPr txBox="1">
            <a:spLocks/>
          </p:cNvSpPr>
          <p:nvPr/>
        </p:nvSpPr>
        <p:spPr>
          <a:xfrm>
            <a:off x="7892643" y="8595929"/>
            <a:ext cx="3811678" cy="216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>
            <a:normAutofit/>
          </a:bodyPr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SI" b="1" dirty="0" err="1">
                <a:solidFill>
                  <a:schemeClr val="accent1"/>
                </a:solidFill>
              </a:rPr>
              <a:t>Najsodobnejši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algoritmi</a:t>
            </a:r>
            <a:endParaRPr lang="en-SI" dirty="0">
              <a:solidFill>
                <a:schemeClr val="accent1"/>
              </a:solidFill>
            </a:endParaRPr>
          </a:p>
          <a:p>
            <a:pPr marL="0" indent="0" hangingPunct="1">
              <a:buFontTx/>
              <a:buNone/>
            </a:pPr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A8A9AAD2-0B2F-7812-8CB3-DB75BBE8D20E}"/>
              </a:ext>
            </a:extLst>
          </p:cNvPr>
          <p:cNvSpPr txBox="1">
            <a:spLocks/>
          </p:cNvSpPr>
          <p:nvPr/>
        </p:nvSpPr>
        <p:spPr>
          <a:xfrm>
            <a:off x="13611359" y="8595928"/>
            <a:ext cx="2688272" cy="216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>
            <a:normAutofit/>
          </a:bodyPr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SI" b="1" dirty="0" err="1">
                <a:solidFill>
                  <a:schemeClr val="accent1"/>
                </a:solidFill>
              </a:rPr>
              <a:t>Kvalitetno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inženirstvo</a:t>
            </a:r>
            <a:endParaRPr lang="en-SI" b="1" dirty="0">
              <a:solidFill>
                <a:schemeClr val="accent1"/>
              </a:solidFill>
            </a:endParaRPr>
          </a:p>
          <a:p>
            <a:pPr hangingPunct="1"/>
            <a:endParaRPr lang="en-SI" dirty="0"/>
          </a:p>
          <a:p>
            <a:pPr marL="0" indent="0" hangingPunct="1">
              <a:buFontTx/>
              <a:buNone/>
            </a:pPr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E7B298E6-7023-51C2-A332-FF5A792411D7}"/>
              </a:ext>
            </a:extLst>
          </p:cNvPr>
          <p:cNvSpPr txBox="1">
            <a:spLocks/>
          </p:cNvSpPr>
          <p:nvPr/>
        </p:nvSpPr>
        <p:spPr>
          <a:xfrm>
            <a:off x="19827600" y="8595929"/>
            <a:ext cx="2688272" cy="216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>
            <a:normAutofit/>
          </a:bodyPr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8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SI" b="1" dirty="0" err="1">
                <a:solidFill>
                  <a:schemeClr val="accent1"/>
                </a:solidFill>
              </a:rPr>
              <a:t>Domensko</a:t>
            </a:r>
            <a:r>
              <a:rPr lang="en-SI" b="1" dirty="0">
                <a:solidFill>
                  <a:schemeClr val="accent1"/>
                </a:solidFill>
              </a:rPr>
              <a:t> </a:t>
            </a:r>
            <a:r>
              <a:rPr lang="en-SI" b="1" dirty="0" err="1">
                <a:solidFill>
                  <a:schemeClr val="accent1"/>
                </a:solidFill>
              </a:rPr>
              <a:t>znanje</a:t>
            </a:r>
            <a:endParaRPr lang="en-SI" b="1" dirty="0">
              <a:solidFill>
                <a:schemeClr val="accent1"/>
              </a:solidFill>
            </a:endParaRPr>
          </a:p>
          <a:p>
            <a:pPr hangingPunct="1"/>
            <a:endParaRPr lang="en-SI" dirty="0"/>
          </a:p>
          <a:p>
            <a:pPr marL="0" indent="0" hangingPunct="1">
              <a:buFontTx/>
              <a:buNone/>
            </a:pPr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  <a:p>
            <a:pPr hangingPunct="1"/>
            <a:endParaRPr lang="en-SI" dirty="0"/>
          </a:p>
          <a:p>
            <a:pPr lvl="1" hangingPunct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661584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8A411-0C35-4497-AF85-A2E0111F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err="1"/>
              <a:t>Teme</a:t>
            </a:r>
            <a:r>
              <a:rPr lang="en-SI" dirty="0"/>
              <a:t> z </a:t>
            </a:r>
            <a:r>
              <a:rPr lang="en-SI" dirty="0" err="1"/>
              <a:t>uporabo</a:t>
            </a:r>
            <a:r>
              <a:rPr lang="en-SI" dirty="0"/>
              <a:t> </a:t>
            </a:r>
            <a:r>
              <a:rPr lang="en-SI" dirty="0" err="1"/>
              <a:t>velikih</a:t>
            </a:r>
            <a:r>
              <a:rPr lang="en-SI" dirty="0"/>
              <a:t> </a:t>
            </a:r>
            <a:r>
              <a:rPr lang="en-SI" dirty="0" err="1"/>
              <a:t>jezikovnih</a:t>
            </a:r>
            <a:r>
              <a:rPr lang="en-SI" dirty="0"/>
              <a:t> </a:t>
            </a:r>
            <a:r>
              <a:rPr lang="en-SI" dirty="0" err="1"/>
              <a:t>modelov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11F7F-10C2-469C-AF17-37BF9617FBCD}"/>
              </a:ext>
            </a:extLst>
          </p:cNvPr>
          <p:cNvSpPr/>
          <p:nvPr/>
        </p:nvSpPr>
        <p:spPr>
          <a:xfrm>
            <a:off x="0" y="13011665"/>
            <a:ext cx="12579178" cy="704335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2C09E3C-6B1B-8461-87BA-A6406BB923B0}"/>
              </a:ext>
            </a:extLst>
          </p:cNvPr>
          <p:cNvSpPr txBox="1">
            <a:spLocks/>
          </p:cNvSpPr>
          <p:nvPr/>
        </p:nvSpPr>
        <p:spPr>
          <a:xfrm>
            <a:off x="1676400" y="3689350"/>
            <a:ext cx="20216949" cy="7070799"/>
          </a:xfrm>
          <a:prstGeom prst="rect">
            <a:avLst/>
          </a:prstGeom>
        </p:spPr>
        <p:txBody>
          <a:bodyPr/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en-US" sz="2800" b="1" dirty="0" err="1">
                <a:solidFill>
                  <a:schemeClr val="bg1"/>
                </a:solidFill>
              </a:rPr>
              <a:t>Kaj</a:t>
            </a:r>
            <a:r>
              <a:rPr lang="en-US" sz="2800" b="1" dirty="0">
                <a:solidFill>
                  <a:schemeClr val="bg1"/>
                </a:solidFill>
              </a:rPr>
              <a:t> se </a:t>
            </a:r>
            <a:r>
              <a:rPr lang="en-US" sz="2800" b="1" dirty="0" err="1">
                <a:solidFill>
                  <a:schemeClr val="bg1"/>
                </a:solidFill>
              </a:rPr>
              <a:t>skriva</a:t>
            </a:r>
            <a:r>
              <a:rPr lang="en-US" sz="2800" b="1" dirty="0">
                <a:solidFill>
                  <a:schemeClr val="bg1"/>
                </a:solidFill>
              </a:rPr>
              <a:t> v </a:t>
            </a:r>
            <a:r>
              <a:rPr lang="en-US" sz="2800" b="1" dirty="0" err="1">
                <a:solidFill>
                  <a:schemeClr val="bg1"/>
                </a:solidFill>
              </a:rPr>
              <a:t>drobnem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tisku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  <a:r>
              <a:rPr lang="en-US" sz="2800" b="1" dirty="0" err="1">
                <a:solidFill>
                  <a:schemeClr val="bg1"/>
                </a:solidFill>
              </a:rPr>
              <a:t>Uporaba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umetne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inteligence</a:t>
            </a:r>
            <a:r>
              <a:rPr lang="en-US" sz="2800" b="1" dirty="0">
                <a:solidFill>
                  <a:schemeClr val="bg1"/>
                </a:solidFill>
              </a:rPr>
              <a:t> za </a:t>
            </a:r>
            <a:r>
              <a:rPr lang="en-US" sz="2800" b="1" dirty="0" err="1">
                <a:solidFill>
                  <a:schemeClr val="bg1"/>
                </a:solidFill>
              </a:rPr>
              <a:t>analizo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pogodb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finančnih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storitev</a:t>
            </a:r>
            <a:endParaRPr lang="en-SI" sz="2800" b="1" dirty="0">
              <a:solidFill>
                <a:schemeClr val="bg1"/>
              </a:solidFill>
            </a:endParaRPr>
          </a:p>
          <a:p>
            <a:pPr marL="635000" lvl="1" indent="0" hangingPunct="1">
              <a:buNone/>
            </a:pP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zadnjih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letih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je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vse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več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finančnih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storitev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premaknilo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splet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Zmanjšanje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stika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potrošniki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ponudniki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storitev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omeji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priložnosti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postavljanje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vprašanj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oteži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razumevanje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pravnega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žargona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ki se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uporablja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pogodbah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sodobnimi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metodami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umetne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inteligence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mogoče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prevajati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zapleten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žargon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potrošnikom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bolj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razumljiv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jezik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kakor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tudi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opozarjati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člene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ki bi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nasprotju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njihovimi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interesi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Cilj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magistrske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naloge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raziskati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velike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jezikovne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GPT-3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uporabimo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pogodb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finančnih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storitvah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potrošnikom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zagotovimo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boljše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razumevanje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posledic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tega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pristajajo</a:t>
            </a:r>
            <a:r>
              <a:rPr lang="en-US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SI" sz="2800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Prevajanje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naravnega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jezika</a:t>
            </a:r>
            <a:r>
              <a:rPr lang="en-US" sz="2800" b="1" dirty="0">
                <a:solidFill>
                  <a:schemeClr val="bg1"/>
                </a:solidFill>
              </a:rPr>
              <a:t> v </a:t>
            </a:r>
            <a:r>
              <a:rPr lang="en-US" sz="2800" b="1" dirty="0" err="1">
                <a:solidFill>
                  <a:schemeClr val="bg1"/>
                </a:solidFill>
              </a:rPr>
              <a:t>finančne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ugotovitve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</a:rPr>
              <a:t>uporaba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umetne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inteligence</a:t>
            </a:r>
            <a:r>
              <a:rPr lang="en-US" sz="2800" b="1" dirty="0">
                <a:solidFill>
                  <a:schemeClr val="bg1"/>
                </a:solidFill>
              </a:rPr>
              <a:t> za </a:t>
            </a:r>
            <a:r>
              <a:rPr lang="en-US" sz="2800" b="1" dirty="0" err="1">
                <a:solidFill>
                  <a:schemeClr val="bg1"/>
                </a:solidFill>
              </a:rPr>
              <a:t>generiranje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programske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kode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en-SI" sz="2800" b="1" dirty="0">
              <a:solidFill>
                <a:schemeClr val="bg1"/>
              </a:solidFill>
            </a:endParaRPr>
          </a:p>
          <a:p>
            <a:pPr marL="635000" lvl="1" indent="0">
              <a:buNone/>
            </a:pP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Dandanes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dostopne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velike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količine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finančnih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podatkov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Toda,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pridobivanje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ugotovitev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iz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teh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podatkov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težavno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pogosto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zahteva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združevanje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raznolikih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veščin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kot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znanje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programiranje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poznavanje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podatkovnih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baz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domensko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finančno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znanje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Napredek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modeliranju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jezika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pripeljal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do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ki so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sposobni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generirati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programsko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kodo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Cilj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magistrske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naloge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raziskati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kako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tovrstne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uporabimo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za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pretvarjanje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naravnega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jezika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programsko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kodo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ki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omogoča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generiranje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finančnih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ugotovitev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SI" sz="2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Finančna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analiza</a:t>
            </a:r>
            <a:r>
              <a:rPr lang="en-US" sz="2800" b="1" dirty="0">
                <a:solidFill>
                  <a:schemeClr val="bg1"/>
                </a:solidFill>
              </a:rPr>
              <a:t> v </a:t>
            </a:r>
            <a:r>
              <a:rPr lang="en-US" sz="2800" b="1" dirty="0" err="1">
                <a:solidFill>
                  <a:schemeClr val="bg1"/>
                </a:solidFill>
              </a:rPr>
              <a:t>dobi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SI" sz="2800" b="1" dirty="0" err="1">
                <a:solidFill>
                  <a:schemeClr val="bg1"/>
                </a:solidFill>
              </a:rPr>
              <a:t>velikih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jezikovnih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modelov</a:t>
            </a:r>
            <a:endParaRPr lang="en-SI" sz="2800" b="1" dirty="0">
              <a:solidFill>
                <a:schemeClr val="bg1"/>
              </a:solidFill>
            </a:endParaRPr>
          </a:p>
          <a:p>
            <a:pPr marL="635000" lvl="1" indent="0">
              <a:buNone/>
            </a:pP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Da bi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ustvarili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natančna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berljiva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poročila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delnicah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ali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finančnih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trgih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morajo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finančni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analitiki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tako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izvleči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podatke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iz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raznolikih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virov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kot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jih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tudi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sintetizirati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smiselna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poročila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Napredek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v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procesiranju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naravnega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jezika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je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pripeljal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do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velikih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jezikovnih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za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katere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se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zdi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da so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kos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obema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nalogama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Toda,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medtem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ko so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sicer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sposobni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zgenerirati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privlačna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besedila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ta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niso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vedno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resnična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V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tem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magistrskem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delu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bomo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preučili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kako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jezikovne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uporabimo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za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dopolnjevanje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dela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finančnih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analitikov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Posebna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pozornost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bo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namenjena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na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pristopih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s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katerimi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lahko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izboljšamo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resnicoljubnost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</a:rPr>
              <a:t>modelov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lvl="1"/>
            <a:endParaRPr lang="en-US" sz="2800" b="1" dirty="0"/>
          </a:p>
          <a:p>
            <a:endParaRPr lang="en-US" sz="2500" dirty="0">
              <a:latin typeface="Calibri" panose="020F0502020204030204" pitchFamily="34" charset="0"/>
            </a:endParaRPr>
          </a:p>
          <a:p>
            <a:pPr lvl="1"/>
            <a:endParaRPr lang="en-US" sz="2800" b="1" dirty="0"/>
          </a:p>
          <a:p>
            <a:pPr hangingPunct="1"/>
            <a:endParaRPr lang="en-SI" sz="2800" dirty="0"/>
          </a:p>
          <a:p>
            <a:pPr lvl="1" hangingPunct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471178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8A411-0C35-4497-AF85-A2E0111F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47370"/>
            <a:ext cx="21031200" cy="2651125"/>
          </a:xfrm>
        </p:spPr>
        <p:txBody>
          <a:bodyPr/>
          <a:lstStyle/>
          <a:p>
            <a:r>
              <a:rPr lang="en-SI" dirty="0" err="1"/>
              <a:t>Tema</a:t>
            </a:r>
            <a:r>
              <a:rPr lang="en-SI" dirty="0"/>
              <a:t>: </a:t>
            </a: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globokega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za </a:t>
            </a:r>
            <a:r>
              <a:rPr lang="en-US" dirty="0" err="1"/>
              <a:t>pridobivanje</a:t>
            </a:r>
            <a:r>
              <a:rPr lang="en-US" dirty="0"/>
              <a:t> socio-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vizualnih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11F7F-10C2-469C-AF17-37BF9617FBCD}"/>
              </a:ext>
            </a:extLst>
          </p:cNvPr>
          <p:cNvSpPr/>
          <p:nvPr/>
        </p:nvSpPr>
        <p:spPr>
          <a:xfrm>
            <a:off x="0" y="13011665"/>
            <a:ext cx="12579178" cy="704335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E8F54D-0C9D-F04D-B6E5-D274F76DF7B9}"/>
              </a:ext>
            </a:extLst>
          </p:cNvPr>
          <p:cNvSpPr txBox="1">
            <a:spLocks/>
          </p:cNvSpPr>
          <p:nvPr/>
        </p:nvSpPr>
        <p:spPr>
          <a:xfrm>
            <a:off x="1676400" y="3689350"/>
            <a:ext cx="18335897" cy="7070799"/>
          </a:xfrm>
          <a:prstGeom prst="rect">
            <a:avLst/>
          </a:prstGeom>
        </p:spPr>
        <p:txBody>
          <a:bodyPr/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Vseprisotne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kamere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vse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večje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število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satelitov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ustvarjajo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velike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količine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vizualnih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podatkov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Ročna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ekstrakcija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relevantnih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informacij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tovrstnih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podatkov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donedavnega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zelo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nepraktična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zamudna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To se je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spremenilo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velikim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napredkom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področju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strojnega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globokega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učenja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Cilj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magistrske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naloge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preučiti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uporabo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globokega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učenja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pridobivanje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socio-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ekonomskih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podatkov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izbranega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sklopa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promet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trgovinah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izvajanje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gradbenih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del,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uporaba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obnovljivih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virov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energije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količina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pridelka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800" b="1" dirty="0"/>
          </a:p>
          <a:p>
            <a:endParaRPr lang="en-US" sz="2500" dirty="0">
              <a:latin typeface="Calibri" panose="020F0502020204030204" pitchFamily="34" charset="0"/>
            </a:endParaRPr>
          </a:p>
          <a:p>
            <a:pPr lvl="1"/>
            <a:endParaRPr lang="en-US" sz="2800" b="1" dirty="0"/>
          </a:p>
          <a:p>
            <a:pPr hangingPunct="1"/>
            <a:endParaRPr lang="en-SI" sz="2800" dirty="0"/>
          </a:p>
          <a:p>
            <a:pPr lvl="1" hangingPunct="1"/>
            <a:endParaRPr lang="en-SI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256009-5B7A-46DE-0935-3D22072A24C6}"/>
              </a:ext>
            </a:extLst>
          </p:cNvPr>
          <p:cNvGrpSpPr/>
          <p:nvPr/>
        </p:nvGrpSpPr>
        <p:grpSpPr>
          <a:xfrm>
            <a:off x="1861200" y="8026875"/>
            <a:ext cx="3534519" cy="2954556"/>
            <a:chOff x="8068371" y="861059"/>
            <a:chExt cx="3918147" cy="35204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6829FF-AC4C-FF04-BE14-167C75957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r="9406"/>
            <a:stretch/>
          </p:blipFill>
          <p:spPr>
            <a:xfrm>
              <a:off x="8068371" y="861059"/>
              <a:ext cx="3918147" cy="35204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38B0B1-A348-999C-D864-D07853D1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7091" y="3634740"/>
              <a:ext cx="1939427" cy="74676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9C2FF4C-6EFE-D3AA-B5C2-30F4AEB49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00" y="11740612"/>
            <a:ext cx="652552" cy="652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61605-E43B-E13B-6942-1C8771715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43" y="11690647"/>
            <a:ext cx="652552" cy="652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C397CA-37A0-FC58-ACAC-F376B4D36D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123">
            <a:off x="4841700" y="11710489"/>
            <a:ext cx="648000" cy="64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622BFC-7335-C131-784B-261B45C79E2F}"/>
              </a:ext>
            </a:extLst>
          </p:cNvPr>
          <p:cNvGrpSpPr/>
          <p:nvPr/>
        </p:nvGrpSpPr>
        <p:grpSpPr>
          <a:xfrm>
            <a:off x="6278539" y="11720401"/>
            <a:ext cx="1061569" cy="577985"/>
            <a:chOff x="364450" y="3579811"/>
            <a:chExt cx="1061569" cy="5779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55DBF0-FCB9-0001-4AEF-91B7E710D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50" y="3833395"/>
              <a:ext cx="324401" cy="3244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BCAD40-6D10-0A6F-78A3-D6ED8EE86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10" y="3579811"/>
              <a:ext cx="324401" cy="3244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E85906-1866-D3FC-9BAA-F3C86C92B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618" y="3833395"/>
              <a:ext cx="324401" cy="32440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E6C1F3-142E-D1E5-53C6-A514E57C5251}"/>
              </a:ext>
            </a:extLst>
          </p:cNvPr>
          <p:cNvGrpSpPr/>
          <p:nvPr/>
        </p:nvGrpSpPr>
        <p:grpSpPr>
          <a:xfrm>
            <a:off x="8106772" y="11801246"/>
            <a:ext cx="1037521" cy="466485"/>
            <a:chOff x="445533" y="4285277"/>
            <a:chExt cx="1037521" cy="46648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26861E-6606-7CEB-FBFB-B9471222E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33" y="4287563"/>
              <a:ext cx="464199" cy="46419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80EFA0C-B5DC-259A-9C1B-E17F023FC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55" y="4285277"/>
              <a:ext cx="464199" cy="46419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1D8E0F-B811-F8FF-86E7-734608D4F501}"/>
              </a:ext>
            </a:extLst>
          </p:cNvPr>
          <p:cNvGrpSpPr/>
          <p:nvPr/>
        </p:nvGrpSpPr>
        <p:grpSpPr>
          <a:xfrm>
            <a:off x="9710727" y="11562610"/>
            <a:ext cx="594982" cy="886654"/>
            <a:chOff x="356568" y="5144956"/>
            <a:chExt cx="594982" cy="8866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2A5E2E-AF5D-4B12-3D8F-07C8FE847B92}"/>
                </a:ext>
              </a:extLst>
            </p:cNvPr>
            <p:cNvGrpSpPr/>
            <p:nvPr/>
          </p:nvGrpSpPr>
          <p:grpSpPr>
            <a:xfrm>
              <a:off x="356568" y="5144956"/>
              <a:ext cx="315362" cy="443327"/>
              <a:chOff x="8215" y="1081982"/>
              <a:chExt cx="513076" cy="72126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3578589-571D-FF45-DEBB-162FFA225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9" y="1308917"/>
                <a:ext cx="494332" cy="49433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25B16A9-13C1-4E87-635A-402FE19E8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5" y="1081982"/>
                <a:ext cx="274876" cy="308397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FA94FA4-9194-2276-D72C-32619C9A89D5}"/>
                </a:ext>
              </a:extLst>
            </p:cNvPr>
            <p:cNvGrpSpPr/>
            <p:nvPr/>
          </p:nvGrpSpPr>
          <p:grpSpPr>
            <a:xfrm>
              <a:off x="358692" y="5588283"/>
              <a:ext cx="315362" cy="443327"/>
              <a:chOff x="8215" y="1081982"/>
              <a:chExt cx="513076" cy="72126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D13E0BC-556A-2937-8781-B17D265B1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9" y="1308917"/>
                <a:ext cx="494332" cy="494332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B3F1273-17BC-DF93-2970-42D67A600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5" y="1081982"/>
                <a:ext cx="274876" cy="308397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EEB0C-D03D-5C5E-0F2C-DF68A81A8F67}"/>
                </a:ext>
              </a:extLst>
            </p:cNvPr>
            <p:cNvGrpSpPr/>
            <p:nvPr/>
          </p:nvGrpSpPr>
          <p:grpSpPr>
            <a:xfrm flipH="1">
              <a:off x="634750" y="5376724"/>
              <a:ext cx="316800" cy="443327"/>
              <a:chOff x="8215" y="1081982"/>
              <a:chExt cx="513076" cy="72126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F39D976-AF78-F383-16C7-437B8013F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9" y="1308917"/>
                <a:ext cx="494332" cy="49433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4C19C22-3FB3-D6C1-1E5B-49FDB1B6A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5" y="1081982"/>
                <a:ext cx="274876" cy="308397"/>
              </a:xfrm>
              <a:prstGeom prst="rect">
                <a:avLst/>
              </a:prstGeom>
            </p:spPr>
          </p:pic>
        </p:grpSp>
      </p:grpSp>
      <p:pic>
        <p:nvPicPr>
          <p:cNvPr id="42" name="Picture 41" descr="A picture containing text, green, vehicle&#10;&#10;Description automatically generated">
            <a:extLst>
              <a:ext uri="{FF2B5EF4-FFF2-40B4-BE49-F238E27FC236}">
                <a16:creationId xmlns:a16="http://schemas.microsoft.com/office/drawing/2014/main" id="{542D42C6-5382-E425-446F-917B559A06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73" y="8026100"/>
            <a:ext cx="5257361" cy="2868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B59138-97B6-01A3-41B4-DB4E457CC3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52" y="7992672"/>
            <a:ext cx="7486530" cy="289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45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8A411-0C35-4497-AF85-A2E0111F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16794480" cy="2651125"/>
          </a:xfrm>
        </p:spPr>
        <p:txBody>
          <a:bodyPr/>
          <a:lstStyle/>
          <a:p>
            <a:r>
              <a:rPr lang="en-SI" dirty="0" err="1"/>
              <a:t>Tema</a:t>
            </a:r>
            <a:r>
              <a:rPr lang="en-SI" dirty="0"/>
              <a:t>: </a:t>
            </a:r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algoritmom</a:t>
            </a:r>
            <a:r>
              <a:rPr lang="en-US" dirty="0"/>
              <a:t>: </a:t>
            </a:r>
            <a:r>
              <a:rPr lang="en-US" dirty="0" err="1"/>
              <a:t>odkrivanje</a:t>
            </a:r>
            <a:r>
              <a:rPr lang="en-US" dirty="0"/>
              <a:t> </a:t>
            </a:r>
            <a:r>
              <a:rPr lang="en-US" dirty="0" err="1"/>
              <a:t>lažnih</a:t>
            </a:r>
            <a:r>
              <a:rPr lang="en-US" dirty="0"/>
              <a:t> </a:t>
            </a:r>
            <a:r>
              <a:rPr lang="en-US" dirty="0" err="1"/>
              <a:t>identitet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11F7F-10C2-469C-AF17-37BF9617FBCD}"/>
              </a:ext>
            </a:extLst>
          </p:cNvPr>
          <p:cNvSpPr/>
          <p:nvPr/>
        </p:nvSpPr>
        <p:spPr>
          <a:xfrm>
            <a:off x="0" y="13011665"/>
            <a:ext cx="12579178" cy="704335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1FF09F-9CE6-E4BD-48B1-226286C47197}"/>
              </a:ext>
            </a:extLst>
          </p:cNvPr>
          <p:cNvSpPr txBox="1">
            <a:spLocks/>
          </p:cNvSpPr>
          <p:nvPr/>
        </p:nvSpPr>
        <p:spPr>
          <a:xfrm>
            <a:off x="1676400" y="3689350"/>
            <a:ext cx="18335897" cy="7070799"/>
          </a:xfrm>
          <a:prstGeom prst="rect">
            <a:avLst/>
          </a:prstGeom>
        </p:spPr>
        <p:txBody>
          <a:bodyPr/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alibri" panose="020F0502020204030204" pitchFamily="34" charset="0"/>
              </a:rPr>
              <a:t>Finančna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podjetja</a:t>
            </a:r>
            <a:r>
              <a:rPr lang="en-US" sz="2500" dirty="0">
                <a:latin typeface="Calibri" panose="020F0502020204030204" pitchFamily="34" charset="0"/>
              </a:rPr>
              <a:t> se </a:t>
            </a:r>
            <a:r>
              <a:rPr lang="en-US" sz="2500" dirty="0" err="1">
                <a:latin typeface="Calibri" panose="020F0502020204030204" pitchFamily="34" charset="0"/>
              </a:rPr>
              <a:t>vse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bolj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osredotočajo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na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spletne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storitve</a:t>
            </a:r>
            <a:r>
              <a:rPr lang="en-US" sz="2500" dirty="0">
                <a:latin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</a:rPr>
              <a:t>zato</a:t>
            </a:r>
            <a:r>
              <a:rPr lang="en-US" sz="2500" dirty="0">
                <a:latin typeface="Calibri" panose="020F0502020204030204" pitchFamily="34" charset="0"/>
              </a:rPr>
              <a:t> je </a:t>
            </a:r>
            <a:r>
              <a:rPr lang="en-US" sz="2500" dirty="0" err="1">
                <a:latin typeface="Calibri" panose="020F0502020204030204" pitchFamily="34" charset="0"/>
              </a:rPr>
              <a:t>tudi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postopek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identifikacije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strank</a:t>
            </a:r>
            <a:r>
              <a:rPr lang="en-US" sz="2500" dirty="0">
                <a:latin typeface="Calibri" panose="020F0502020204030204" pitchFamily="34" charset="0"/>
              </a:rPr>
              <a:t> (KYC) </a:t>
            </a:r>
            <a:r>
              <a:rPr lang="en-US" sz="2500" dirty="0" err="1">
                <a:latin typeface="Calibri" panose="020F0502020204030204" pitchFamily="34" charset="0"/>
              </a:rPr>
              <a:t>vse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bolj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digitaliziran</a:t>
            </a:r>
            <a:r>
              <a:rPr lang="en-US" sz="2500" dirty="0">
                <a:latin typeface="Calibri" panose="020F0502020204030204" pitchFamily="34" charset="0"/>
              </a:rPr>
              <a:t>. Toda </a:t>
            </a:r>
            <a:r>
              <a:rPr lang="en-US" sz="2500" dirty="0" err="1">
                <a:latin typeface="Calibri" panose="020F0502020204030204" pitchFamily="34" charset="0"/>
              </a:rPr>
              <a:t>razvoj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generativnih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modelov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umetne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inteligence</a:t>
            </a:r>
            <a:r>
              <a:rPr lang="en-US" sz="2500" dirty="0">
                <a:latin typeface="Calibri" panose="020F0502020204030204" pitchFamily="34" charset="0"/>
              </a:rPr>
              <a:t> je </a:t>
            </a:r>
            <a:r>
              <a:rPr lang="en-US" sz="2500" dirty="0" err="1">
                <a:latin typeface="Calibri" panose="020F0502020204030204" pitchFamily="34" charset="0"/>
              </a:rPr>
              <a:t>pripeljal</a:t>
            </a:r>
            <a:r>
              <a:rPr lang="en-US" sz="2500" dirty="0">
                <a:latin typeface="Calibri" panose="020F0502020204030204" pitchFamily="34" charset="0"/>
              </a:rPr>
              <a:t> do </a:t>
            </a:r>
            <a:r>
              <a:rPr lang="en-US" sz="2500" dirty="0" err="1">
                <a:latin typeface="Calibri" panose="020F0502020204030204" pitchFamily="34" charset="0"/>
              </a:rPr>
              <a:t>točke</a:t>
            </a:r>
            <a:r>
              <a:rPr lang="en-US" sz="2500" dirty="0">
                <a:latin typeface="Calibri" panose="020F0502020204030204" pitchFamily="34" charset="0"/>
              </a:rPr>
              <a:t>, ko </a:t>
            </a:r>
            <a:r>
              <a:rPr lang="en-US" sz="2500" dirty="0" err="1">
                <a:latin typeface="Calibri" panose="020F0502020204030204" pitchFamily="34" charset="0"/>
              </a:rPr>
              <a:t>algoritmi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lahko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ustvarijo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slike</a:t>
            </a:r>
            <a:r>
              <a:rPr lang="en-US" sz="2500" dirty="0">
                <a:latin typeface="Calibri" panose="020F0502020204030204" pitchFamily="34" charset="0"/>
              </a:rPr>
              <a:t>, ki </a:t>
            </a:r>
            <a:r>
              <a:rPr lang="en-US" sz="2500" dirty="0" err="1">
                <a:latin typeface="Calibri" panose="020F0502020204030204" pitchFamily="34" charset="0"/>
              </a:rPr>
              <a:t>jih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ljudje</a:t>
            </a:r>
            <a:r>
              <a:rPr lang="en-US" sz="2500" dirty="0">
                <a:latin typeface="Calibri" panose="020F0502020204030204" pitchFamily="34" charset="0"/>
              </a:rPr>
              <a:t> ne </a:t>
            </a:r>
            <a:r>
              <a:rPr lang="en-US" sz="2500" dirty="0" err="1">
                <a:latin typeface="Calibri" panose="020F0502020204030204" pitchFamily="34" charset="0"/>
              </a:rPr>
              <a:t>moremo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več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ločiti</a:t>
            </a:r>
            <a:r>
              <a:rPr lang="en-US" sz="2500" dirty="0">
                <a:latin typeface="Calibri" panose="020F0502020204030204" pitchFamily="34" charset="0"/>
              </a:rPr>
              <a:t> od </a:t>
            </a:r>
            <a:r>
              <a:rPr lang="en-US" sz="2500" dirty="0" err="1">
                <a:latin typeface="Calibri" panose="020F0502020204030204" pitchFamily="34" charset="0"/>
              </a:rPr>
              <a:t>resničnih</a:t>
            </a:r>
            <a:r>
              <a:rPr lang="en-US" sz="2500" dirty="0">
                <a:latin typeface="Calibri" panose="020F0502020204030204" pitchFamily="34" charset="0"/>
              </a:rPr>
              <a:t>. To </a:t>
            </a:r>
            <a:r>
              <a:rPr lang="en-US" sz="2500" dirty="0" err="1">
                <a:latin typeface="Calibri" panose="020F0502020204030204" pitchFamily="34" charset="0"/>
              </a:rPr>
              <a:t>odpira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številne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možnosti</a:t>
            </a:r>
            <a:r>
              <a:rPr lang="en-US" sz="2500" dirty="0">
                <a:latin typeface="Calibri" panose="020F0502020204030204" pitchFamily="34" charset="0"/>
              </a:rPr>
              <a:t> za </a:t>
            </a:r>
            <a:r>
              <a:rPr lang="en-US" sz="2500" dirty="0" err="1">
                <a:latin typeface="Calibri" panose="020F0502020204030204" pitchFamily="34" charset="0"/>
              </a:rPr>
              <a:t>različne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zlorabe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kot</a:t>
            </a:r>
            <a:r>
              <a:rPr lang="en-US" sz="2500" dirty="0">
                <a:latin typeface="Calibri" panose="020F0502020204030204" pitchFamily="34" charset="0"/>
              </a:rPr>
              <a:t> je </a:t>
            </a:r>
            <a:r>
              <a:rPr lang="en-US" sz="2500" dirty="0" err="1">
                <a:latin typeface="Calibri" panose="020F0502020204030204" pitchFamily="34" charset="0"/>
              </a:rPr>
              <a:t>ustvarjanje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lažnih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identitet</a:t>
            </a:r>
            <a:r>
              <a:rPr lang="en-US" sz="2500" dirty="0">
                <a:latin typeface="Calibri" panose="020F0502020204030204" pitchFamily="34" charset="0"/>
              </a:rPr>
              <a:t> in </a:t>
            </a:r>
            <a:r>
              <a:rPr lang="en-US" sz="2500" dirty="0" err="1">
                <a:latin typeface="Calibri" panose="020F0502020204030204" pitchFamily="34" charset="0"/>
              </a:rPr>
              <a:t>kraja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identitete</a:t>
            </a:r>
            <a:r>
              <a:rPr lang="en-US" sz="2500" dirty="0">
                <a:latin typeface="Calibri" panose="020F0502020204030204" pitchFamily="34" charset="0"/>
              </a:rPr>
              <a:t>. </a:t>
            </a:r>
            <a:r>
              <a:rPr lang="en-US" sz="2500" dirty="0" err="1">
                <a:latin typeface="Calibri" panose="020F0502020204030204" pitchFamily="34" charset="0"/>
              </a:rPr>
              <a:t>Cilj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magistrske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naloge</a:t>
            </a:r>
            <a:r>
              <a:rPr lang="en-US" sz="2500" dirty="0">
                <a:latin typeface="Calibri" panose="020F0502020204030204" pitchFamily="34" charset="0"/>
              </a:rPr>
              <a:t> je </a:t>
            </a:r>
            <a:r>
              <a:rPr lang="en-US" sz="2500" dirty="0" err="1">
                <a:latin typeface="Calibri" panose="020F0502020204030204" pitchFamily="34" charset="0"/>
              </a:rPr>
              <a:t>poiskati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trenutno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najboljše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algoritme</a:t>
            </a:r>
            <a:r>
              <a:rPr lang="en-US" sz="2500" dirty="0">
                <a:latin typeface="Calibri" panose="020F0502020204030204" pitchFamily="34" charset="0"/>
              </a:rPr>
              <a:t> za </a:t>
            </a:r>
            <a:r>
              <a:rPr lang="en-US" sz="2500" dirty="0" err="1">
                <a:latin typeface="Calibri" panose="020F0502020204030204" pitchFamily="34" charset="0"/>
              </a:rPr>
              <a:t>odkrivanje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zgeneriranih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vizualnih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vsebin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ter</a:t>
            </a:r>
            <a:r>
              <a:rPr lang="en-US" sz="2500" dirty="0">
                <a:latin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</a:rPr>
              <a:t>oceniti</a:t>
            </a:r>
            <a:r>
              <a:rPr lang="en-US" sz="2500" dirty="0">
                <a:latin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</a:rPr>
              <a:t>kako</a:t>
            </a:r>
            <a:r>
              <a:rPr lang="en-US" sz="2500" dirty="0">
                <a:latin typeface="Calibri" panose="020F0502020204030204" pitchFamily="34" charset="0"/>
              </a:rPr>
              <a:t> dobro </a:t>
            </a:r>
            <a:r>
              <a:rPr lang="en-US" sz="2500" dirty="0" err="1">
                <a:latin typeface="Calibri" panose="020F0502020204030204" pitchFamily="34" charset="0"/>
              </a:rPr>
              <a:t>delujejo</a:t>
            </a:r>
            <a:r>
              <a:rPr lang="en-US" sz="2500" dirty="0">
                <a:latin typeface="Calibri" panose="020F0502020204030204" pitchFamily="34" charset="0"/>
              </a:rPr>
              <a:t>.</a:t>
            </a:r>
          </a:p>
          <a:p>
            <a:pPr lvl="1"/>
            <a:endParaRPr lang="en-US" sz="2800" b="1" dirty="0"/>
          </a:p>
          <a:p>
            <a:endParaRPr lang="en-US" sz="2500" dirty="0">
              <a:latin typeface="Calibri" panose="020F0502020204030204" pitchFamily="34" charset="0"/>
            </a:endParaRPr>
          </a:p>
          <a:p>
            <a:pPr lvl="1"/>
            <a:endParaRPr lang="en-US" sz="2800" b="1" dirty="0"/>
          </a:p>
          <a:p>
            <a:pPr hangingPunct="1"/>
            <a:endParaRPr lang="en-SI" sz="2800" dirty="0"/>
          </a:p>
          <a:p>
            <a:pPr lvl="1" hangingPunct="1"/>
            <a:endParaRPr lang="en-SI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CB49BB-2921-50F5-C105-3CA83635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46" y="6858000"/>
            <a:ext cx="12044201" cy="4676503"/>
          </a:xfrm>
          <a:prstGeom prst="rect">
            <a:avLst/>
          </a:prstGeom>
        </p:spPr>
      </p:pic>
      <p:pic>
        <p:nvPicPr>
          <p:cNvPr id="7" name="Picture 6" descr="A couple of bears sitt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94F80408-C939-2A84-9A76-F1E7A6EF7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898" y="6858000"/>
            <a:ext cx="3321699" cy="3321699"/>
          </a:xfrm>
          <a:prstGeom prst="rect">
            <a:avLst/>
          </a:prstGeom>
        </p:spPr>
      </p:pic>
      <p:pic>
        <p:nvPicPr>
          <p:cNvPr id="9" name="Picture 8" descr="A bear wearing a crown&#10;&#10;Description automatically generated with medium confidence">
            <a:extLst>
              <a:ext uri="{FF2B5EF4-FFF2-40B4-BE49-F238E27FC236}">
                <a16:creationId xmlns:a16="http://schemas.microsoft.com/office/drawing/2014/main" id="{332A774B-5210-1E36-0807-AD0148227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030" y="6858000"/>
            <a:ext cx="3321700" cy="3321700"/>
          </a:xfrm>
          <a:prstGeom prst="rect">
            <a:avLst/>
          </a:prstGeom>
        </p:spPr>
      </p:pic>
      <p:pic>
        <p:nvPicPr>
          <p:cNvPr id="11" name="Picture 10" descr="A bear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6A2C4126-1E62-F9AE-7DA0-244448500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163" y="6857998"/>
            <a:ext cx="3321701" cy="3321701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5B96310-5CC1-F0F0-6289-6BC6FF5B18FA}"/>
              </a:ext>
            </a:extLst>
          </p:cNvPr>
          <p:cNvSpPr txBox="1">
            <a:spLocks/>
          </p:cNvSpPr>
          <p:nvPr/>
        </p:nvSpPr>
        <p:spPr>
          <a:xfrm>
            <a:off x="15029747" y="10329712"/>
            <a:ext cx="7573970" cy="1776717"/>
          </a:xfrm>
          <a:prstGeom prst="rect">
            <a:avLst/>
          </a:prstGeom>
        </p:spPr>
        <p:txBody>
          <a:bodyPr/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buNone/>
            </a:pPr>
            <a:r>
              <a:rPr lang="en-SI" sz="2400" b="1" i="0" dirty="0">
                <a:solidFill>
                  <a:schemeClr val="bg1"/>
                </a:solidFill>
                <a:effectLst/>
                <a:latin typeface="TwitterChirp"/>
              </a:rPr>
              <a:t>“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witterChirp"/>
              </a:rPr>
              <a:t>A photo of a confused grizzly bear in calculus class</a:t>
            </a:r>
            <a:r>
              <a:rPr lang="en-SI" sz="2400" b="1" i="0" dirty="0">
                <a:solidFill>
                  <a:schemeClr val="bg1"/>
                </a:solidFill>
                <a:effectLst/>
                <a:latin typeface="TwitterChirp"/>
              </a:rPr>
              <a:t>”, 2022</a:t>
            </a:r>
            <a:endParaRPr lang="en-US" sz="2800" b="1" dirty="0">
              <a:solidFill>
                <a:schemeClr val="bg1"/>
              </a:solidFill>
            </a:endParaRPr>
          </a:p>
          <a:p>
            <a:pPr hangingPunct="1"/>
            <a:endParaRPr lang="en-SI" sz="2800" b="1" dirty="0">
              <a:solidFill>
                <a:schemeClr val="bg1"/>
              </a:solidFill>
            </a:endParaRPr>
          </a:p>
          <a:p>
            <a:pPr lvl="1" hangingPunct="1"/>
            <a:endParaRPr lang="en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83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98A411-0C35-4497-AF85-A2E0111F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16794480" cy="2651125"/>
          </a:xfrm>
        </p:spPr>
        <p:txBody>
          <a:bodyPr/>
          <a:lstStyle/>
          <a:p>
            <a:r>
              <a:rPr lang="en-SI" dirty="0" err="1"/>
              <a:t>Kontakt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11F7F-10C2-469C-AF17-37BF9617FBCD}"/>
              </a:ext>
            </a:extLst>
          </p:cNvPr>
          <p:cNvSpPr/>
          <p:nvPr/>
        </p:nvSpPr>
        <p:spPr>
          <a:xfrm>
            <a:off x="0" y="13011665"/>
            <a:ext cx="12579178" cy="704335"/>
          </a:xfrm>
          <a:prstGeom prst="rect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1FF09F-9CE6-E4BD-48B1-226286C47197}"/>
              </a:ext>
            </a:extLst>
          </p:cNvPr>
          <p:cNvSpPr txBox="1">
            <a:spLocks/>
          </p:cNvSpPr>
          <p:nvPr/>
        </p:nvSpPr>
        <p:spPr>
          <a:xfrm>
            <a:off x="1676401" y="3689350"/>
            <a:ext cx="6096000" cy="1549915"/>
          </a:xfrm>
          <a:prstGeom prst="rect">
            <a:avLst/>
          </a:prstGeom>
        </p:spPr>
        <p:txBody>
          <a:bodyPr/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SI" sz="2500" dirty="0">
                <a:latin typeface="Calibri" panose="020F0502020204030204" pitchFamily="34" charset="0"/>
              </a:rPr>
              <a:t>MAJA BRAJKOVIĆ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SI" sz="2500" dirty="0" err="1">
                <a:latin typeface="Calibri" panose="020F0502020204030204" pitchFamily="34" charset="0"/>
              </a:rPr>
              <a:t>Direktorica</a:t>
            </a:r>
            <a:r>
              <a:rPr lang="en-SI" sz="2500" dirty="0">
                <a:latin typeface="Calibri" panose="020F0502020204030204" pitchFamily="34" charset="0"/>
              </a:rPr>
              <a:t> </a:t>
            </a:r>
            <a:r>
              <a:rPr lang="en-SI" sz="2500" dirty="0" err="1">
                <a:latin typeface="Calibri" panose="020F0502020204030204" pitchFamily="34" charset="0"/>
              </a:rPr>
              <a:t>poslovne</a:t>
            </a:r>
            <a:r>
              <a:rPr lang="en-SI" sz="2500" dirty="0">
                <a:latin typeface="Calibri" panose="020F0502020204030204" pitchFamily="34" charset="0"/>
              </a:rPr>
              <a:t> </a:t>
            </a:r>
            <a:r>
              <a:rPr lang="en-SI" sz="2500" dirty="0" err="1">
                <a:latin typeface="Calibri" panose="020F0502020204030204" pitchFamily="34" charset="0"/>
              </a:rPr>
              <a:t>enote</a:t>
            </a:r>
            <a:r>
              <a:rPr lang="en-SI" sz="2500" dirty="0">
                <a:latin typeface="Calibri" panose="020F0502020204030204" pitchFamily="34" charset="0"/>
              </a:rPr>
              <a:t> Endava Slovenija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500" b="1" dirty="0">
                <a:latin typeface="Calibri" panose="020F0502020204030204" pitchFamily="34" charset="0"/>
              </a:rPr>
              <a:t>M</a:t>
            </a:r>
            <a:r>
              <a:rPr lang="en-SI" sz="2500" b="1" dirty="0" err="1">
                <a:latin typeface="Calibri" panose="020F0502020204030204" pitchFamily="34" charset="0"/>
              </a:rPr>
              <a:t>aja</a:t>
            </a:r>
            <a:r>
              <a:rPr lang="en-SI" sz="2500" b="1" dirty="0">
                <a:latin typeface="Calibri" panose="020F0502020204030204" pitchFamily="34" charset="0"/>
              </a:rPr>
              <a:t>.</a:t>
            </a:r>
            <a:r>
              <a:rPr lang="en-US" sz="2500" b="1" dirty="0">
                <a:latin typeface="Calibri" panose="020F0502020204030204" pitchFamily="34" charset="0"/>
              </a:rPr>
              <a:t>B</a:t>
            </a:r>
            <a:r>
              <a:rPr lang="en-SI" sz="2500" b="1" dirty="0">
                <a:latin typeface="Calibri" panose="020F0502020204030204" pitchFamily="34" charset="0"/>
              </a:rPr>
              <a:t>rajkovic@endava.com</a:t>
            </a:r>
            <a:endParaRPr lang="en-US" sz="2800" b="1" dirty="0"/>
          </a:p>
          <a:p>
            <a:pPr>
              <a:spcBef>
                <a:spcPts val="600"/>
              </a:spcBef>
            </a:pPr>
            <a:endParaRPr lang="en-US" sz="2500" dirty="0">
              <a:latin typeface="Calibri" panose="020F0502020204030204" pitchFamily="34" charset="0"/>
            </a:endParaRPr>
          </a:p>
          <a:p>
            <a:pPr lvl="1"/>
            <a:endParaRPr lang="en-US" sz="2800" b="1" dirty="0"/>
          </a:p>
          <a:p>
            <a:pPr hangingPunct="1"/>
            <a:endParaRPr lang="en-SI" sz="2800" dirty="0"/>
          </a:p>
          <a:p>
            <a:pPr lvl="1" hangingPunct="1"/>
            <a:endParaRPr lang="en-SI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717DCFF-3493-0341-A143-7B194442EF83}"/>
              </a:ext>
            </a:extLst>
          </p:cNvPr>
          <p:cNvSpPr txBox="1">
            <a:spLocks/>
          </p:cNvSpPr>
          <p:nvPr/>
        </p:nvSpPr>
        <p:spPr>
          <a:xfrm>
            <a:off x="10073640" y="3689350"/>
            <a:ext cx="6096000" cy="1549915"/>
          </a:xfrm>
          <a:prstGeom prst="rect">
            <a:avLst/>
          </a:prstGeom>
        </p:spPr>
        <p:txBody>
          <a:bodyPr/>
          <a:lstStyle>
            <a:lvl1pPr marL="26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89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53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216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80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343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07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4709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344583" marR="0" indent="-264583" algn="l" defTabSz="821531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solidFill>
                  <a:srgbClr val="5E5E5E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SI" sz="2500">
                <a:latin typeface="Calibri" panose="020F0502020204030204" pitchFamily="34" charset="0"/>
              </a:rPr>
              <a:t>BORIS CERGOL</a:t>
            </a:r>
            <a:endParaRPr lang="en-SI" sz="25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500" dirty="0">
                <a:latin typeface="Calibri" panose="020F0502020204030204" pitchFamily="34" charset="0"/>
              </a:rPr>
              <a:t>V</a:t>
            </a:r>
            <a:r>
              <a:rPr lang="en-SI" sz="2500" dirty="0" err="1">
                <a:latin typeface="Calibri" panose="020F0502020204030204" pitchFamily="34" charset="0"/>
              </a:rPr>
              <a:t>odja</a:t>
            </a:r>
            <a:r>
              <a:rPr lang="en-SI" sz="2500" dirty="0">
                <a:latin typeface="Calibri" panose="020F0502020204030204" pitchFamily="34" charset="0"/>
              </a:rPr>
              <a:t> </a:t>
            </a:r>
            <a:r>
              <a:rPr lang="en-SI" sz="2500" dirty="0" err="1">
                <a:latin typeface="Calibri" panose="020F0502020204030204" pitchFamily="34" charset="0"/>
              </a:rPr>
              <a:t>podatkovne</a:t>
            </a:r>
            <a:r>
              <a:rPr lang="en-SI" sz="2500" dirty="0">
                <a:latin typeface="Calibri" panose="020F0502020204030204" pitchFamily="34" charset="0"/>
              </a:rPr>
              <a:t> discipline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500" b="1" dirty="0">
                <a:latin typeface="Calibri" panose="020F0502020204030204" pitchFamily="34" charset="0"/>
              </a:rPr>
              <a:t>B</a:t>
            </a:r>
            <a:r>
              <a:rPr lang="en-SI" sz="2500" b="1" dirty="0" err="1">
                <a:latin typeface="Calibri" panose="020F0502020204030204" pitchFamily="34" charset="0"/>
              </a:rPr>
              <a:t>oris</a:t>
            </a:r>
            <a:r>
              <a:rPr lang="en-SI" sz="2500" b="1" dirty="0">
                <a:latin typeface="Calibri" panose="020F0502020204030204" pitchFamily="34" charset="0"/>
              </a:rPr>
              <a:t>.</a:t>
            </a:r>
            <a:r>
              <a:rPr lang="en-US" sz="2500" b="1" dirty="0">
                <a:latin typeface="Calibri" panose="020F0502020204030204" pitchFamily="34" charset="0"/>
              </a:rPr>
              <a:t>C</a:t>
            </a:r>
            <a:r>
              <a:rPr lang="en-SI" sz="2500" b="1" dirty="0">
                <a:latin typeface="Calibri" panose="020F0502020204030204" pitchFamily="34" charset="0"/>
              </a:rPr>
              <a:t>ergol@endava.com</a:t>
            </a:r>
            <a:endParaRPr lang="en-US" sz="2800" b="1" dirty="0"/>
          </a:p>
          <a:p>
            <a:pPr>
              <a:spcBef>
                <a:spcPts val="600"/>
              </a:spcBef>
            </a:pPr>
            <a:endParaRPr lang="en-US" sz="2500" dirty="0">
              <a:latin typeface="Calibri" panose="020F0502020204030204" pitchFamily="34" charset="0"/>
            </a:endParaRPr>
          </a:p>
          <a:p>
            <a:pPr lvl="1"/>
            <a:endParaRPr lang="en-US" sz="2800" b="1" dirty="0"/>
          </a:p>
          <a:p>
            <a:pPr hangingPunct="1"/>
            <a:endParaRPr lang="en-SI" sz="2800" dirty="0"/>
          </a:p>
          <a:p>
            <a:pPr lvl="1" hangingPunct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98802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Endava 2020">
      <a:dk1>
        <a:srgbClr val="48535B"/>
      </a:dk1>
      <a:lt1>
        <a:srgbClr val="FFFFFF"/>
      </a:lt1>
      <a:dk2>
        <a:srgbClr val="000000"/>
      </a:dk2>
      <a:lt2>
        <a:srgbClr val="F0F3F3"/>
      </a:lt2>
      <a:accent1>
        <a:srgbClr val="DE411A"/>
      </a:accent1>
      <a:accent2>
        <a:srgbClr val="379BD7"/>
      </a:accent2>
      <a:accent3>
        <a:srgbClr val="233237"/>
      </a:accent3>
      <a:accent4>
        <a:srgbClr val="C31900"/>
      </a:accent4>
      <a:accent5>
        <a:srgbClr val="EC6861"/>
      </a:accent5>
      <a:accent6>
        <a:srgbClr val="0AC3E6"/>
      </a:accent6>
      <a:hlink>
        <a:srgbClr val="285078"/>
      </a:hlink>
      <a:folHlink>
        <a:srgbClr val="7151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71437" tIns="71437" rIns="71437" bIns="71437">
        <a:spAutoFit/>
      </a:bodyPr>
      <a:lstStyle>
        <a:defPPr algn="l" defTabSz="821531">
          <a:lnSpc>
            <a:spcPct val="100000"/>
          </a:lnSpc>
          <a:spcBef>
            <a:spcPts val="3000"/>
          </a:spcBef>
          <a:defRPr sz="2000" b="0" cap="none" spc="0" dirty="0">
            <a:solidFill>
              <a:srgbClr val="5E5E5E"/>
            </a:solidFill>
            <a:latin typeface="Arial" panose="020B0604020202020204" pitchFamily="34" charset="0"/>
            <a:ea typeface="Helvetica Light"/>
            <a:cs typeface="Arial" panose="020B0604020202020204" pitchFamily="34" charset="0"/>
            <a:sym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70262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all" spc="18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90466d-298e-42c6-9514-fada4205df45">27SRNQJM56W6-168782361-314882</_dlc_DocId>
    <_dlc_DocIdUrl xmlns="9a90466d-298e-42c6-9514-fada4205df45">
      <Url>https://endava.sharepoint.com/Group/SalesAndMarketing/_layouts/15/DocIdRedir.aspx?ID=27SRNQJM56W6-168782361-314882</Url>
      <Description>27SRNQJM56W6-168782361-314882</Description>
    </_dlc_DocIdUrl>
    <DLCPolicyLabelClientValue xmlns="b00bdadb-5151-4b9a-bcb6-794e3648a446" xsi:nil="true"/>
    <DLCPolicyLabelLock xmlns="b00bdadb-5151-4b9a-bcb6-794e3648a4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24C9EFDDA4574FB5B977863045B9E8" ma:contentTypeVersion="1817" ma:contentTypeDescription="Create a new document." ma:contentTypeScope="" ma:versionID="6b3e232f9b2548785b6aa3d9f8eeb524">
  <xsd:schema xmlns:xsd="http://www.w3.org/2001/XMLSchema" xmlns:xs="http://www.w3.org/2001/XMLSchema" xmlns:p="http://schemas.microsoft.com/office/2006/metadata/properties" xmlns:ns1="http://schemas.microsoft.com/sharepoint/v3" xmlns:ns2="9a90466d-298e-42c6-9514-fada4205df45" xmlns:ns3="b00bdadb-5151-4b9a-bcb6-794e3648a446" xmlns:ns4="72899ffe-c9be-4b57-81d3-c0709dcc2e4b" targetNamespace="http://schemas.microsoft.com/office/2006/metadata/properties" ma:root="true" ma:fieldsID="22c54d16fecb5957114f3293637d6e37" ns1:_="" ns2:_="" ns3:_="" ns4:_="">
    <xsd:import namespace="http://schemas.microsoft.com/sharepoint/v3"/>
    <xsd:import namespace="9a90466d-298e-42c6-9514-fada4205df45"/>
    <xsd:import namespace="b00bdadb-5151-4b9a-bcb6-794e3648a446"/>
    <xsd:import namespace="72899ffe-c9be-4b57-81d3-c0709dcc2e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3:DLCPolicyLabelValue" minOccurs="0"/>
                <xsd:element ref="ns3:DLCPolicyLabelClientValue" minOccurs="0"/>
                <xsd:element ref="ns3:DLCPolicyLabelLock" minOccurs="0"/>
                <xsd:element ref="ns3:MediaServiceLocation" minOccurs="0"/>
                <xsd:element ref="ns1:_dlc_ExpireDateSaved" minOccurs="0"/>
                <xsd:element ref="ns1:_dlc_ExpireDat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0466d-298e-42c6-9514-fada4205df4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bdadb-5151-4b9a-bcb6-794e3648a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DLCPolicyLabelValue" ma:index="20" nillable="true" ma:displayName="Label" ma:description="Stores the current value of the label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21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22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99ffe-c9be-4b57-81d3-c0709dcc2e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63CE5-3DCE-4934-9982-DBB0AAED674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A252F39-48A3-44C1-A017-18E80F9E3DE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9a90466d-298e-42c6-9514-fada4205df45"/>
    <ds:schemaRef ds:uri="http://schemas.openxmlformats.org/package/2006/metadata/core-properties"/>
    <ds:schemaRef ds:uri="http://purl.org/dc/elements/1.1/"/>
    <ds:schemaRef ds:uri="http://purl.org/dc/terms/"/>
    <ds:schemaRef ds:uri="72899ffe-c9be-4b57-81d3-c0709dcc2e4b"/>
    <ds:schemaRef ds:uri="http://schemas.microsoft.com/office/2006/metadata/properties"/>
    <ds:schemaRef ds:uri="b00bdadb-5151-4b9a-bcb6-794e3648a446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BDF74B-9CF7-4AA9-9E46-A5E60BA2678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683F7C-F819-47A2-B645-4CB8FB664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90466d-298e-42c6-9514-fada4205df45"/>
    <ds:schemaRef ds:uri="b00bdadb-5151-4b9a-bcb6-794e3648a446"/>
    <ds:schemaRef ds:uri="72899ffe-c9be-4b57-81d3-c0709dcc2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669</Words>
  <Application>Microsoft Office PowerPoint</Application>
  <PresentationFormat>Custom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Helvetica Light</vt:lpstr>
      <vt:lpstr>TwitterChirp</vt:lpstr>
      <vt:lpstr>White</vt:lpstr>
      <vt:lpstr>PowerPoint Presentation</vt:lpstr>
      <vt:lpstr>O podjetju Endava</vt:lpstr>
      <vt:lpstr>Naš ključ do uspešne magistrske naloge (in tudi kariere)</vt:lpstr>
      <vt:lpstr>Teme z uporabo velikih jezikovnih modelov</vt:lpstr>
      <vt:lpstr>Tema: Uporaba globokega učenja za pridobivanje socio-ekonomskih informacij iz vizualnih podatkov.</vt:lpstr>
      <vt:lpstr>Tema: Algoritmi proti algoritmom: odkrivanje lažnih identitet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Cergol</dc:creator>
  <cp:lastModifiedBy>Boris Cergol</cp:lastModifiedBy>
  <cp:revision>74</cp:revision>
  <dcterms:modified xsi:type="dcterms:W3CDTF">2022-05-11T20:50:01Z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0x010100F424C9EFDDA4574FB5B977863045B9E8</vt:lpwstr>
  </property>
  <property fmtid="{D5CDD505-2E9C-101B-9397-08002B2CF9AE}" pid="3" name="_dlc_DocIdItemGuid">
    <vt:lpwstr>cdb6bf2c-0d7e-4270-8902-829be0d9bc4b</vt:lpwstr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