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aj, Eva" userId="a8fbe2aa-a23a-4b87-abf4-741aac629fb3" providerId="ADAL" clId="{25298B19-AA09-4921-AA31-949AEDA00E26}"/>
    <pc:docChg chg="modSld">
      <pc:chgData name="Sraj, Eva" userId="a8fbe2aa-a23a-4b87-abf4-741aac629fb3" providerId="ADAL" clId="{25298B19-AA09-4921-AA31-949AEDA00E26}" dt="2022-05-09T08:22:16.968" v="19" actId="20577"/>
      <pc:docMkLst>
        <pc:docMk/>
      </pc:docMkLst>
      <pc:sldChg chg="modSp mod">
        <pc:chgData name="Sraj, Eva" userId="a8fbe2aa-a23a-4b87-abf4-741aac629fb3" providerId="ADAL" clId="{25298B19-AA09-4921-AA31-949AEDA00E26}" dt="2022-05-09T08:22:16.968" v="19" actId="20577"/>
        <pc:sldMkLst>
          <pc:docMk/>
          <pc:sldMk cId="2506820426" sldId="256"/>
        </pc:sldMkLst>
        <pc:spChg chg="mod">
          <ac:chgData name="Sraj, Eva" userId="a8fbe2aa-a23a-4b87-abf4-741aac629fb3" providerId="ADAL" clId="{25298B19-AA09-4921-AA31-949AEDA00E26}" dt="2022-05-09T08:22:16.968" v="19" actId="20577"/>
          <ac:spMkLst>
            <pc:docMk/>
            <pc:sldMk cId="2506820426" sldId="256"/>
            <ac:spMk id="3" creationId="{179A4CE7-926A-D589-EB88-9413EAA59F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366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035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4151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030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09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772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9223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14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136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02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949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82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980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50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432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96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25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2D6E8E-2E3E-40D5-89EE-87743863AF37}" type="datetimeFigureOut">
              <a:rPr lang="sl-SI" smtClean="0"/>
              <a:t>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7687-0D08-4E9E-B195-E20EE5B8B4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5850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500C21-11CA-651E-F7F4-0B923B406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1067740"/>
            <a:ext cx="6462738" cy="37096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4500" dirty="0"/>
              <a:t>PREDSTAVITEV TEM ZA MAGISTRSKA DELA V SODELOVANJU Z GOSPODARSTVOM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9A4CE7-926A-D589-EB88-9413EAA59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2012" y="4777379"/>
            <a:ext cx="5222326" cy="17662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1500" dirty="0"/>
              <a:t>Srečanje z gospodarstvom na OM FMF,</a:t>
            </a:r>
          </a:p>
          <a:p>
            <a:pPr>
              <a:lnSpc>
                <a:spcPct val="90000"/>
              </a:lnSpc>
            </a:pPr>
            <a:r>
              <a:rPr lang="sl-SI" sz="1500" dirty="0"/>
              <a:t>MFP, 11. maja 2022</a:t>
            </a:r>
          </a:p>
          <a:p>
            <a:pPr>
              <a:lnSpc>
                <a:spcPct val="90000"/>
              </a:lnSpc>
            </a:pPr>
            <a:endParaRPr lang="sl-SI" sz="1500" dirty="0"/>
          </a:p>
          <a:p>
            <a:pPr>
              <a:lnSpc>
                <a:spcPct val="90000"/>
              </a:lnSpc>
            </a:pPr>
            <a:r>
              <a:rPr lang="sl-SI" sz="1500" dirty="0"/>
              <a:t>PROF. DR. Tomaž Košir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356176-0E5D-4665-B02D-FAA7B26C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57780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BAF8C88E-EC45-4BA1-BF2E-0596BF97D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681010AF-D59A-4537-A2C7-F25545726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8060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Slika 14" descr="Slika, ki vsebuje besede besedilo&#10;&#10;Opis je samodejno ustvarjen">
            <a:extLst>
              <a:ext uri="{FF2B5EF4-FFF2-40B4-BE49-F238E27FC236}">
                <a16:creationId xmlns:a16="http://schemas.microsoft.com/office/drawing/2014/main" id="{EE895BBF-9DF5-C118-91D1-12285DDE7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6" y="611986"/>
            <a:ext cx="2936836" cy="124283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0682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10B120-71AC-10A3-BB82-A03F407C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500" dirty="0"/>
              <a:t>OKVIRNI PROGRAM DOGODKA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C2A7DA2-543E-6C8C-7E16-DCB09D163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b="1" dirty="0"/>
              <a:t>15.15 – 15.20 Uvod </a:t>
            </a:r>
            <a:r>
              <a:rPr lang="sl-SI" dirty="0"/>
              <a:t>(Tomaž Košir)</a:t>
            </a:r>
          </a:p>
          <a:p>
            <a:endParaRPr lang="sl-SI" dirty="0"/>
          </a:p>
          <a:p>
            <a:r>
              <a:rPr lang="sl-SI" b="1" dirty="0"/>
              <a:t>15.20 – 15.40 </a:t>
            </a:r>
            <a:r>
              <a:rPr lang="sl-SI" b="1" dirty="0" err="1"/>
              <a:t>Adacta</a:t>
            </a:r>
            <a:r>
              <a:rPr lang="sl-SI" b="1" dirty="0"/>
              <a:t> </a:t>
            </a:r>
            <a:r>
              <a:rPr lang="sl-SI" dirty="0"/>
              <a:t>(</a:t>
            </a:r>
            <a:r>
              <a:rPr lang="sl-SI" dirty="0" err="1"/>
              <a:t>Lucia</a:t>
            </a:r>
            <a:r>
              <a:rPr lang="sl-SI" dirty="0"/>
              <a:t> Josić Jazbinšek, Marko </a:t>
            </a:r>
            <a:r>
              <a:rPr lang="sl-SI" dirty="0" err="1"/>
              <a:t>Sumina</a:t>
            </a:r>
            <a:r>
              <a:rPr lang="sl-SI" dirty="0"/>
              <a:t>, Goran Šiška)</a:t>
            </a:r>
          </a:p>
          <a:p>
            <a:endParaRPr lang="sl-SI" dirty="0"/>
          </a:p>
          <a:p>
            <a:r>
              <a:rPr lang="sl-SI" b="1" dirty="0"/>
              <a:t>15.40 – 16.00 </a:t>
            </a:r>
            <a:r>
              <a:rPr lang="sl-SI" b="1" dirty="0" err="1"/>
              <a:t>Deloitte</a:t>
            </a:r>
            <a:r>
              <a:rPr lang="sl-SI" b="1" dirty="0"/>
              <a:t> </a:t>
            </a:r>
            <a:r>
              <a:rPr lang="sl-SI" dirty="0"/>
              <a:t>(Luka Hrobat, Uroš Kovač, Sara Lupo)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b="1" dirty="0"/>
              <a:t>16:00 – 16:20 </a:t>
            </a:r>
            <a:r>
              <a:rPr lang="sl-SI" b="1" dirty="0" err="1"/>
              <a:t>Endava</a:t>
            </a:r>
            <a:r>
              <a:rPr lang="sl-SI" b="1" dirty="0"/>
              <a:t> </a:t>
            </a:r>
            <a:r>
              <a:rPr lang="sl-SI" dirty="0"/>
              <a:t>(Maja </a:t>
            </a:r>
            <a:r>
              <a:rPr lang="sl-SI" dirty="0" err="1"/>
              <a:t>Brajković</a:t>
            </a:r>
            <a:r>
              <a:rPr lang="sl-SI" dirty="0"/>
              <a:t>, Boris </a:t>
            </a:r>
            <a:r>
              <a:rPr lang="sl-SI" dirty="0" err="1"/>
              <a:t>Cergol</a:t>
            </a:r>
            <a:r>
              <a:rPr lang="sl-SI" dirty="0"/>
              <a:t>) </a:t>
            </a:r>
          </a:p>
          <a:p>
            <a:endParaRPr lang="sl-SI" dirty="0"/>
          </a:p>
          <a:p>
            <a:r>
              <a:rPr lang="sl-SI" b="1" dirty="0"/>
              <a:t>16.20 – 16.40 Zavarovalnica Triglav in Triglav, Zdravstvena zavarovalnica </a:t>
            </a:r>
            <a:r>
              <a:rPr lang="sl-SI" dirty="0"/>
              <a:t>(Metoda Debeljak, Mateja Slapar, Božo Skok)</a:t>
            </a:r>
          </a:p>
          <a:p>
            <a:endParaRPr lang="sl-SI" dirty="0"/>
          </a:p>
          <a:p>
            <a:r>
              <a:rPr lang="sl-SI" b="1" dirty="0"/>
              <a:t>16.40 Zaključek skupnega programa in priložnost za mreženje ob pogostitvi.</a:t>
            </a:r>
          </a:p>
        </p:txBody>
      </p:sp>
    </p:spTree>
    <p:extLst>
      <p:ext uri="{BB962C8B-B14F-4D97-AF65-F5344CB8AC3E}">
        <p14:creationId xmlns:p14="http://schemas.microsoft.com/office/powerpoint/2010/main" val="409267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DEF8D7-7851-5AB1-574B-9CC577A1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500" dirty="0"/>
              <a:t>PRIJAVE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3C876D-B966-16D9-9BCB-8344DDDBE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700" b="0" i="0" dirty="0">
                <a:effectLst/>
              </a:rPr>
              <a:t>Če se želite prijaviti za katero od predstavljenih tem, potem pošljite prijavo (</a:t>
            </a:r>
            <a:r>
              <a:rPr lang="sl-SI" sz="1700" b="1" i="0" dirty="0">
                <a:effectLst/>
              </a:rPr>
              <a:t>življenjepis in motivacijsko pismo</a:t>
            </a:r>
            <a:r>
              <a:rPr lang="sl-SI" sz="1700" b="0" i="0" dirty="0">
                <a:effectLst/>
              </a:rPr>
              <a:t>) po elektronski pošti na naslov </a:t>
            </a:r>
            <a:r>
              <a:rPr lang="sl-SI" sz="1700" b="1" i="0" u="sng" dirty="0">
                <a:effectLst/>
              </a:rPr>
              <a:t>tomaz.kosir@fmf.uni-lj.si</a:t>
            </a:r>
            <a:r>
              <a:rPr lang="sl-SI" sz="1700" b="0" i="0" dirty="0">
                <a:effectLst/>
              </a:rPr>
              <a:t>. </a:t>
            </a:r>
          </a:p>
          <a:p>
            <a:endParaRPr lang="sl-SI" sz="1700" b="0" i="0" dirty="0">
              <a:effectLst/>
            </a:endParaRPr>
          </a:p>
          <a:p>
            <a:r>
              <a:rPr lang="sl-SI" sz="1700" b="0" i="0" dirty="0">
                <a:effectLst/>
              </a:rPr>
              <a:t>Prijave bomo v začetnem obdobju zbirali </a:t>
            </a:r>
            <a:r>
              <a:rPr lang="sl-SI" sz="1700" b="1" i="0" dirty="0">
                <a:effectLst/>
              </a:rPr>
              <a:t>do petka 27. maja</a:t>
            </a:r>
            <a:r>
              <a:rPr lang="sl-SI" sz="1700" b="0" i="0" dirty="0">
                <a:effectLst/>
              </a:rPr>
              <a:t>. </a:t>
            </a:r>
          </a:p>
          <a:p>
            <a:endParaRPr lang="sl-SI" sz="1700" b="0" i="0" dirty="0">
              <a:effectLst/>
            </a:endParaRPr>
          </a:p>
          <a:p>
            <a:r>
              <a:rPr lang="sl-SI" sz="1700" b="0" i="0" dirty="0">
                <a:effectLst/>
              </a:rPr>
              <a:t>Teme, ki ne bodo oddane, pa bodo na voljo tudi kasneje.</a:t>
            </a:r>
          </a:p>
          <a:p>
            <a:endParaRPr lang="sl-SI" sz="1800" dirty="0">
              <a:solidFill>
                <a:srgbClr val="3333CC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09827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Naelektreno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171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Naelektreno</vt:lpstr>
      <vt:lpstr>PREDSTAVITEV TEM ZA MAGISTRSKA DELA V SODELOVANJU Z GOSPODARSTVOM</vt:lpstr>
      <vt:lpstr>OKVIRNI PROGRAM DOGODKA</vt:lpstr>
      <vt:lpstr>PRIJAVE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tem za magistrska dela v sodelovanju z gospodarstvom</dc:title>
  <dc:creator>ŠRAJ, EVA</dc:creator>
  <cp:lastModifiedBy>Sraj, Eva</cp:lastModifiedBy>
  <cp:revision>3</cp:revision>
  <dcterms:created xsi:type="dcterms:W3CDTF">2022-05-08T07:41:46Z</dcterms:created>
  <dcterms:modified xsi:type="dcterms:W3CDTF">2022-05-09T08:22:21Z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2022-05-09T08:22:01Z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b69c5fd3-a085-4683-add5-b6603c8c27ab</vt:lpwstr>
  </property>
  <property fmtid="{D5CDD505-2E9C-101B-9397-08002B2CF9AE}" pid="8" name="MSIP_Label_ea60d57e-af5b-4752-ac57-3e4f28ca11dc_ContentBits">
    <vt:lpwstr>0</vt:lpwstr>
  </property>
</Properties>
</file>