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728" r:id="rId3"/>
    <p:sldMasterId id="2147483747" r:id="rId4"/>
    <p:sldMasterId id="2147483702" r:id="rId5"/>
    <p:sldMasterId id="2147483722" r:id="rId6"/>
  </p:sldMasterIdLst>
  <p:notesMasterIdLst>
    <p:notesMasterId r:id="rId17"/>
  </p:notesMasterIdLst>
  <p:sldIdLst>
    <p:sldId id="279" r:id="rId7"/>
    <p:sldId id="300" r:id="rId8"/>
    <p:sldId id="301" r:id="rId9"/>
    <p:sldId id="308" r:id="rId10"/>
    <p:sldId id="302" r:id="rId11"/>
    <p:sldId id="293" r:id="rId12"/>
    <p:sldId id="303" r:id="rId13"/>
    <p:sldId id="304" r:id="rId14"/>
    <p:sldId id="306" r:id="rId15"/>
    <p:sldId id="290" r:id="rId16"/>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0512"/>
    <a:srgbClr val="4D4D4C"/>
    <a:srgbClr val="8A8B8A"/>
    <a:srgbClr val="A2A2A2"/>
    <a:srgbClr val="8A8A8A"/>
    <a:srgbClr val="A4A4A4"/>
    <a:srgbClr val="A3A3A3"/>
    <a:srgbClr val="6E6E6E"/>
    <a:srgbClr val="565656"/>
    <a:srgbClr val="901A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2A8DC-80C3-CF9A-03F2-B506B2FA0726}" v="1" dt="2022-05-10T13:54:32.437"/>
    <p1510:client id="{CFA7F906-6F3E-4635-AE5F-B00296D7FC7B}" v="1" dt="2022-05-11T09:50:42.452"/>
    <p1510:client id="{F3E48BFE-B668-4739-AD9B-7B4FF22F5695}" v="15" dt="2022-05-11T08:51:12.237"/>
    <p1510:client id="{F9402D37-5D71-9B7C-2DD3-E3D57FA0E179}" v="31" dt="2022-05-10T19:16:16.3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19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78906E-0D26-473A-8855-F7FAA611FF3D}"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sl-SI"/>
        </a:p>
      </dgm:t>
    </dgm:pt>
    <dgm:pt modelId="{E7AF123C-F4AC-41BC-8C93-B50492E2418E}">
      <dgm:prSet phldrT="[besedilo]"/>
      <dgm:spPr/>
      <dgm:t>
        <a:bodyPr/>
        <a:lstStyle/>
        <a:p>
          <a:r>
            <a:rPr lang="sl-SI" err="1"/>
            <a:t>Aktuariat</a:t>
          </a:r>
          <a:r>
            <a:rPr lang="sl-SI"/>
            <a:t> OZ - 11</a:t>
          </a:r>
        </a:p>
      </dgm:t>
    </dgm:pt>
    <dgm:pt modelId="{0B5F1229-FEF6-4F7F-BCB6-7C1B4A3BAD6E}" type="parTrans" cxnId="{A24F27CE-FC8F-409A-BB52-0E203095023A}">
      <dgm:prSet/>
      <dgm:spPr/>
      <dgm:t>
        <a:bodyPr/>
        <a:lstStyle/>
        <a:p>
          <a:endParaRPr lang="sl-SI"/>
        </a:p>
      </dgm:t>
    </dgm:pt>
    <dgm:pt modelId="{53DDF5CF-0AB5-4542-B350-77C97D45271B}" type="sibTrans" cxnId="{A24F27CE-FC8F-409A-BB52-0E203095023A}">
      <dgm:prSet/>
      <dgm:spPr/>
      <dgm:t>
        <a:bodyPr/>
        <a:lstStyle/>
        <a:p>
          <a:endParaRPr lang="sl-SI"/>
        </a:p>
      </dgm:t>
    </dgm:pt>
    <dgm:pt modelId="{17D6FE84-4CD3-44C5-8335-481D6A4D49F5}">
      <dgm:prSet phldrT="[besedilo]"/>
      <dgm:spPr/>
      <dgm:t>
        <a:bodyPr/>
        <a:lstStyle/>
        <a:p>
          <a:r>
            <a:rPr lang="sl-SI" err="1"/>
            <a:t>Aktuariat</a:t>
          </a:r>
          <a:r>
            <a:rPr lang="sl-SI"/>
            <a:t> PZ - 7</a:t>
          </a:r>
        </a:p>
      </dgm:t>
    </dgm:pt>
    <dgm:pt modelId="{1D7E3E97-1FDB-408E-926D-19B0D8EDE884}" type="parTrans" cxnId="{870A0963-A4A1-4697-896F-A8DD763BDCFD}">
      <dgm:prSet/>
      <dgm:spPr/>
      <dgm:t>
        <a:bodyPr/>
        <a:lstStyle/>
        <a:p>
          <a:endParaRPr lang="sl-SI"/>
        </a:p>
      </dgm:t>
    </dgm:pt>
    <dgm:pt modelId="{7410A23F-EA6E-4FEA-879F-2D421B4B1F6A}" type="sibTrans" cxnId="{870A0963-A4A1-4697-896F-A8DD763BDCFD}">
      <dgm:prSet/>
      <dgm:spPr/>
      <dgm:t>
        <a:bodyPr/>
        <a:lstStyle/>
        <a:p>
          <a:endParaRPr lang="sl-SI"/>
        </a:p>
      </dgm:t>
    </dgm:pt>
    <dgm:pt modelId="{6C76766A-511C-46FB-9D52-4FFF48FA590E}">
      <dgm:prSet phldrT="[besedilo]"/>
      <dgm:spPr/>
      <dgm:t>
        <a:bodyPr/>
        <a:lstStyle/>
        <a:p>
          <a:r>
            <a:rPr lang="sl-SI"/>
            <a:t>Informatika - 8</a:t>
          </a:r>
        </a:p>
      </dgm:t>
    </dgm:pt>
    <dgm:pt modelId="{B860C82C-FD70-49D9-B440-0BFF4FD00313}" type="parTrans" cxnId="{ECDF2ABE-BC17-4D57-806C-80E6290CA715}">
      <dgm:prSet/>
      <dgm:spPr/>
      <dgm:t>
        <a:bodyPr/>
        <a:lstStyle/>
        <a:p>
          <a:endParaRPr lang="sl-SI"/>
        </a:p>
      </dgm:t>
    </dgm:pt>
    <dgm:pt modelId="{FB096847-98DE-470E-AACD-6D676EBA618F}" type="sibTrans" cxnId="{ECDF2ABE-BC17-4D57-806C-80E6290CA715}">
      <dgm:prSet/>
      <dgm:spPr/>
      <dgm:t>
        <a:bodyPr/>
        <a:lstStyle/>
        <a:p>
          <a:endParaRPr lang="sl-SI"/>
        </a:p>
      </dgm:t>
    </dgm:pt>
    <dgm:pt modelId="{B0CA9810-1C63-43D0-A762-C457E5E40C06}">
      <dgm:prSet phldrT="[besedilo]"/>
      <dgm:spPr/>
      <dgm:t>
        <a:bodyPr/>
        <a:lstStyle/>
        <a:p>
          <a:r>
            <a:rPr lang="sl-SI"/>
            <a:t>Služba za upravljanje s tveganji - </a:t>
          </a:r>
          <a:r>
            <a:rPr lang="sl-SI">
              <a:latin typeface="Calibri Light" panose="020F0302020204030204"/>
            </a:rPr>
            <a:t>4</a:t>
          </a:r>
          <a:endParaRPr lang="sl-SI"/>
        </a:p>
      </dgm:t>
    </dgm:pt>
    <dgm:pt modelId="{E82D63C6-D2DD-46CF-9D6A-E3AB2C021388}" type="parTrans" cxnId="{73020920-072D-43CF-8814-0C988A5C58AA}">
      <dgm:prSet/>
      <dgm:spPr/>
      <dgm:t>
        <a:bodyPr/>
        <a:lstStyle/>
        <a:p>
          <a:endParaRPr lang="sl-SI"/>
        </a:p>
      </dgm:t>
    </dgm:pt>
    <dgm:pt modelId="{F6DF8607-D703-4A5C-BE1B-3DCD3CCEE445}" type="sibTrans" cxnId="{73020920-072D-43CF-8814-0C988A5C58AA}">
      <dgm:prSet/>
      <dgm:spPr/>
      <dgm:t>
        <a:bodyPr/>
        <a:lstStyle/>
        <a:p>
          <a:endParaRPr lang="sl-SI"/>
        </a:p>
      </dgm:t>
    </dgm:pt>
    <dgm:pt modelId="{C5A23087-52E1-4BBF-9091-EC2C20827DB1}">
      <dgm:prSet phldrT="[besedilo]"/>
      <dgm:spPr/>
      <dgm:t>
        <a:bodyPr/>
        <a:lstStyle/>
        <a:p>
          <a:r>
            <a:rPr lang="sl-SI"/>
            <a:t>Ostala področja - 9</a:t>
          </a:r>
        </a:p>
      </dgm:t>
    </dgm:pt>
    <dgm:pt modelId="{D29DC0C6-F560-484D-BDBE-2FB947EF80CB}" type="parTrans" cxnId="{65817894-8A60-459F-ADDA-59286043F063}">
      <dgm:prSet/>
      <dgm:spPr/>
      <dgm:t>
        <a:bodyPr/>
        <a:lstStyle/>
        <a:p>
          <a:endParaRPr lang="sl-SI"/>
        </a:p>
      </dgm:t>
    </dgm:pt>
    <dgm:pt modelId="{C39ED765-14A0-4CA2-AAF4-4453AC8A00F5}" type="sibTrans" cxnId="{65817894-8A60-459F-ADDA-59286043F063}">
      <dgm:prSet/>
      <dgm:spPr/>
      <dgm:t>
        <a:bodyPr/>
        <a:lstStyle/>
        <a:p>
          <a:endParaRPr lang="sl-SI"/>
        </a:p>
      </dgm:t>
    </dgm:pt>
    <dgm:pt modelId="{D6748F46-10BB-4CA5-8EE7-086654C4612C}">
      <dgm:prSet/>
      <dgm:spPr/>
      <dgm:t>
        <a:bodyPr/>
        <a:lstStyle/>
        <a:p>
          <a:r>
            <a:rPr lang="sl-SI"/>
            <a:t>Področji </a:t>
          </a:r>
          <a:r>
            <a:rPr lang="sl-SI" err="1"/>
            <a:t>Digital</a:t>
          </a:r>
          <a:r>
            <a:rPr lang="sl-SI"/>
            <a:t> in BI - 5</a:t>
          </a:r>
        </a:p>
      </dgm:t>
    </dgm:pt>
    <dgm:pt modelId="{A4C7D6E4-07B0-45B6-9EB1-7FE332C745BC}" type="parTrans" cxnId="{F97A6368-2E06-4DDC-9D0F-B24F2C7EA3B9}">
      <dgm:prSet/>
      <dgm:spPr/>
      <dgm:t>
        <a:bodyPr/>
        <a:lstStyle/>
        <a:p>
          <a:endParaRPr lang="sl-SI"/>
        </a:p>
      </dgm:t>
    </dgm:pt>
    <dgm:pt modelId="{280F2ECF-3FFF-4E8A-BD5B-2339B210B6C8}" type="sibTrans" cxnId="{F97A6368-2E06-4DDC-9D0F-B24F2C7EA3B9}">
      <dgm:prSet/>
      <dgm:spPr/>
      <dgm:t>
        <a:bodyPr/>
        <a:lstStyle/>
        <a:p>
          <a:endParaRPr lang="sl-SI"/>
        </a:p>
      </dgm:t>
    </dgm:pt>
    <dgm:pt modelId="{D327B957-5928-4978-A1C3-1C8C993432BC}" type="pres">
      <dgm:prSet presAssocID="{5F78906E-0D26-473A-8855-F7FAA611FF3D}" presName="linear" presStyleCnt="0">
        <dgm:presLayoutVars>
          <dgm:dir/>
          <dgm:animLvl val="lvl"/>
          <dgm:resizeHandles val="exact"/>
        </dgm:presLayoutVars>
      </dgm:prSet>
      <dgm:spPr/>
    </dgm:pt>
    <dgm:pt modelId="{B18731B2-9050-41C8-8277-C70F5C053D3E}" type="pres">
      <dgm:prSet presAssocID="{E7AF123C-F4AC-41BC-8C93-B50492E2418E}" presName="parentLin" presStyleCnt="0"/>
      <dgm:spPr/>
    </dgm:pt>
    <dgm:pt modelId="{30E3BA2C-1294-47F1-BA48-C0B7CE76F8BE}" type="pres">
      <dgm:prSet presAssocID="{E7AF123C-F4AC-41BC-8C93-B50492E2418E}" presName="parentLeftMargin" presStyleLbl="node1" presStyleIdx="0" presStyleCnt="6"/>
      <dgm:spPr/>
    </dgm:pt>
    <dgm:pt modelId="{732DE7E5-0F20-4B1C-8112-782566642114}" type="pres">
      <dgm:prSet presAssocID="{E7AF123C-F4AC-41BC-8C93-B50492E2418E}" presName="parentText" presStyleLbl="node1" presStyleIdx="0" presStyleCnt="6">
        <dgm:presLayoutVars>
          <dgm:chMax val="0"/>
          <dgm:bulletEnabled val="1"/>
        </dgm:presLayoutVars>
      </dgm:prSet>
      <dgm:spPr/>
    </dgm:pt>
    <dgm:pt modelId="{243338E1-66E4-4B83-9DA7-AA666A0D683C}" type="pres">
      <dgm:prSet presAssocID="{E7AF123C-F4AC-41BC-8C93-B50492E2418E}" presName="negativeSpace" presStyleCnt="0"/>
      <dgm:spPr/>
    </dgm:pt>
    <dgm:pt modelId="{CA3B06C3-5675-4E42-BF27-991FB880877D}" type="pres">
      <dgm:prSet presAssocID="{E7AF123C-F4AC-41BC-8C93-B50492E2418E}" presName="childText" presStyleLbl="conFgAcc1" presStyleIdx="0" presStyleCnt="6" custLinFactY="-9852" custLinFactNeighborX="54" custLinFactNeighborY="-100000">
        <dgm:presLayoutVars>
          <dgm:bulletEnabled val="1"/>
        </dgm:presLayoutVars>
      </dgm:prSet>
      <dgm:spPr/>
    </dgm:pt>
    <dgm:pt modelId="{060C0515-C031-4BA2-BC07-4C0F3543A60D}" type="pres">
      <dgm:prSet presAssocID="{53DDF5CF-0AB5-4542-B350-77C97D45271B}" presName="spaceBetweenRectangles" presStyleCnt="0"/>
      <dgm:spPr/>
    </dgm:pt>
    <dgm:pt modelId="{E08C4ABE-C194-4317-9B65-795E06881067}" type="pres">
      <dgm:prSet presAssocID="{17D6FE84-4CD3-44C5-8335-481D6A4D49F5}" presName="parentLin" presStyleCnt="0"/>
      <dgm:spPr/>
    </dgm:pt>
    <dgm:pt modelId="{72DB0211-4FBD-4CA8-825C-685D9CF5CFC6}" type="pres">
      <dgm:prSet presAssocID="{17D6FE84-4CD3-44C5-8335-481D6A4D49F5}" presName="parentLeftMargin" presStyleLbl="node1" presStyleIdx="0" presStyleCnt="6"/>
      <dgm:spPr/>
    </dgm:pt>
    <dgm:pt modelId="{281AF115-21CA-4AF2-9AE0-1E136DBFE950}" type="pres">
      <dgm:prSet presAssocID="{17D6FE84-4CD3-44C5-8335-481D6A4D49F5}" presName="parentText" presStyleLbl="node1" presStyleIdx="1" presStyleCnt="6">
        <dgm:presLayoutVars>
          <dgm:chMax val="0"/>
          <dgm:bulletEnabled val="1"/>
        </dgm:presLayoutVars>
      </dgm:prSet>
      <dgm:spPr/>
    </dgm:pt>
    <dgm:pt modelId="{70223A00-2454-41F5-A413-D4812E6FDE0D}" type="pres">
      <dgm:prSet presAssocID="{17D6FE84-4CD3-44C5-8335-481D6A4D49F5}" presName="negativeSpace" presStyleCnt="0"/>
      <dgm:spPr/>
    </dgm:pt>
    <dgm:pt modelId="{2103B1B1-2FAA-47FA-9BEC-3DFAFF5FB714}" type="pres">
      <dgm:prSet presAssocID="{17D6FE84-4CD3-44C5-8335-481D6A4D49F5}" presName="childText" presStyleLbl="conFgAcc1" presStyleIdx="1" presStyleCnt="6">
        <dgm:presLayoutVars>
          <dgm:bulletEnabled val="1"/>
        </dgm:presLayoutVars>
      </dgm:prSet>
      <dgm:spPr/>
    </dgm:pt>
    <dgm:pt modelId="{C4551B85-77E6-4C8F-8666-8CEFCA8EAA08}" type="pres">
      <dgm:prSet presAssocID="{7410A23F-EA6E-4FEA-879F-2D421B4B1F6A}" presName="spaceBetweenRectangles" presStyleCnt="0"/>
      <dgm:spPr/>
    </dgm:pt>
    <dgm:pt modelId="{DACA232D-F55C-467A-B9CD-AD8FB4F88C8A}" type="pres">
      <dgm:prSet presAssocID="{B0CA9810-1C63-43D0-A762-C457E5E40C06}" presName="parentLin" presStyleCnt="0"/>
      <dgm:spPr/>
    </dgm:pt>
    <dgm:pt modelId="{F3F82923-97B3-49C9-80F5-68A0A9D8A878}" type="pres">
      <dgm:prSet presAssocID="{B0CA9810-1C63-43D0-A762-C457E5E40C06}" presName="parentLeftMargin" presStyleLbl="node1" presStyleIdx="1" presStyleCnt="6"/>
      <dgm:spPr/>
    </dgm:pt>
    <dgm:pt modelId="{72A3BFCD-301B-4C36-A529-0409E8C24918}" type="pres">
      <dgm:prSet presAssocID="{B0CA9810-1C63-43D0-A762-C457E5E40C06}" presName="parentText" presStyleLbl="node1" presStyleIdx="2" presStyleCnt="6">
        <dgm:presLayoutVars>
          <dgm:chMax val="0"/>
          <dgm:bulletEnabled val="1"/>
        </dgm:presLayoutVars>
      </dgm:prSet>
      <dgm:spPr/>
    </dgm:pt>
    <dgm:pt modelId="{C3A84FC0-5479-4EB2-A94F-E89258B4A5F7}" type="pres">
      <dgm:prSet presAssocID="{B0CA9810-1C63-43D0-A762-C457E5E40C06}" presName="negativeSpace" presStyleCnt="0"/>
      <dgm:spPr/>
    </dgm:pt>
    <dgm:pt modelId="{FDF73A1C-13D6-43D6-90AA-76023FC94C1F}" type="pres">
      <dgm:prSet presAssocID="{B0CA9810-1C63-43D0-A762-C457E5E40C06}" presName="childText" presStyleLbl="conFgAcc1" presStyleIdx="2" presStyleCnt="6">
        <dgm:presLayoutVars>
          <dgm:bulletEnabled val="1"/>
        </dgm:presLayoutVars>
      </dgm:prSet>
      <dgm:spPr/>
    </dgm:pt>
    <dgm:pt modelId="{527659E9-7C1B-421A-881F-F81880D12A9D}" type="pres">
      <dgm:prSet presAssocID="{F6DF8607-D703-4A5C-BE1B-3DCD3CCEE445}" presName="spaceBetweenRectangles" presStyleCnt="0"/>
      <dgm:spPr/>
    </dgm:pt>
    <dgm:pt modelId="{A1B4606A-C9E7-4A10-A6AB-62AD805957A1}" type="pres">
      <dgm:prSet presAssocID="{6C76766A-511C-46FB-9D52-4FFF48FA590E}" presName="parentLin" presStyleCnt="0"/>
      <dgm:spPr/>
    </dgm:pt>
    <dgm:pt modelId="{4C0F3B6E-9E18-4CAA-9044-3FD8DFE72281}" type="pres">
      <dgm:prSet presAssocID="{6C76766A-511C-46FB-9D52-4FFF48FA590E}" presName="parentLeftMargin" presStyleLbl="node1" presStyleIdx="2" presStyleCnt="6"/>
      <dgm:spPr/>
    </dgm:pt>
    <dgm:pt modelId="{D0712AC3-6951-48FC-B0FA-DC37837C4B28}" type="pres">
      <dgm:prSet presAssocID="{6C76766A-511C-46FB-9D52-4FFF48FA590E}" presName="parentText" presStyleLbl="node1" presStyleIdx="3" presStyleCnt="6">
        <dgm:presLayoutVars>
          <dgm:chMax val="0"/>
          <dgm:bulletEnabled val="1"/>
        </dgm:presLayoutVars>
      </dgm:prSet>
      <dgm:spPr/>
    </dgm:pt>
    <dgm:pt modelId="{946D5970-5B71-4463-AAD6-855E409CBFF7}" type="pres">
      <dgm:prSet presAssocID="{6C76766A-511C-46FB-9D52-4FFF48FA590E}" presName="negativeSpace" presStyleCnt="0"/>
      <dgm:spPr/>
    </dgm:pt>
    <dgm:pt modelId="{E8279F26-3D5F-4551-8A19-0FC74304B577}" type="pres">
      <dgm:prSet presAssocID="{6C76766A-511C-46FB-9D52-4FFF48FA590E}" presName="childText" presStyleLbl="conFgAcc1" presStyleIdx="3" presStyleCnt="6">
        <dgm:presLayoutVars>
          <dgm:bulletEnabled val="1"/>
        </dgm:presLayoutVars>
      </dgm:prSet>
      <dgm:spPr/>
    </dgm:pt>
    <dgm:pt modelId="{4FED2B0D-031B-4096-96BF-692F9F292BA5}" type="pres">
      <dgm:prSet presAssocID="{FB096847-98DE-470E-AACD-6D676EBA618F}" presName="spaceBetweenRectangles" presStyleCnt="0"/>
      <dgm:spPr/>
    </dgm:pt>
    <dgm:pt modelId="{1C2CA1D3-E7F5-451A-9F07-E661D908A39D}" type="pres">
      <dgm:prSet presAssocID="{D6748F46-10BB-4CA5-8EE7-086654C4612C}" presName="parentLin" presStyleCnt="0"/>
      <dgm:spPr/>
    </dgm:pt>
    <dgm:pt modelId="{9C45982D-B657-4848-8A10-CFACE9B8AF8D}" type="pres">
      <dgm:prSet presAssocID="{D6748F46-10BB-4CA5-8EE7-086654C4612C}" presName="parentLeftMargin" presStyleLbl="node1" presStyleIdx="3" presStyleCnt="6"/>
      <dgm:spPr/>
    </dgm:pt>
    <dgm:pt modelId="{0495D800-73BF-45EB-9132-A9D0E8C2849C}" type="pres">
      <dgm:prSet presAssocID="{D6748F46-10BB-4CA5-8EE7-086654C4612C}" presName="parentText" presStyleLbl="node1" presStyleIdx="4" presStyleCnt="6">
        <dgm:presLayoutVars>
          <dgm:chMax val="0"/>
          <dgm:bulletEnabled val="1"/>
        </dgm:presLayoutVars>
      </dgm:prSet>
      <dgm:spPr/>
    </dgm:pt>
    <dgm:pt modelId="{9A340FDE-9995-434B-8DD1-38E718EEF536}" type="pres">
      <dgm:prSet presAssocID="{D6748F46-10BB-4CA5-8EE7-086654C4612C}" presName="negativeSpace" presStyleCnt="0"/>
      <dgm:spPr/>
    </dgm:pt>
    <dgm:pt modelId="{778CA7A1-2944-4F87-B3BC-26E6EB5FC6B0}" type="pres">
      <dgm:prSet presAssocID="{D6748F46-10BB-4CA5-8EE7-086654C4612C}" presName="childText" presStyleLbl="conFgAcc1" presStyleIdx="4" presStyleCnt="6">
        <dgm:presLayoutVars>
          <dgm:bulletEnabled val="1"/>
        </dgm:presLayoutVars>
      </dgm:prSet>
      <dgm:spPr/>
    </dgm:pt>
    <dgm:pt modelId="{98070601-21C3-49D5-937F-198032D8C7F5}" type="pres">
      <dgm:prSet presAssocID="{280F2ECF-3FFF-4E8A-BD5B-2339B210B6C8}" presName="spaceBetweenRectangles" presStyleCnt="0"/>
      <dgm:spPr/>
    </dgm:pt>
    <dgm:pt modelId="{9A56B005-03CF-4710-8AEA-EAA4904E8D2F}" type="pres">
      <dgm:prSet presAssocID="{C5A23087-52E1-4BBF-9091-EC2C20827DB1}" presName="parentLin" presStyleCnt="0"/>
      <dgm:spPr/>
    </dgm:pt>
    <dgm:pt modelId="{B08C0436-9992-43C7-B6B0-DE857F00FCA2}" type="pres">
      <dgm:prSet presAssocID="{C5A23087-52E1-4BBF-9091-EC2C20827DB1}" presName="parentLeftMargin" presStyleLbl="node1" presStyleIdx="4" presStyleCnt="6"/>
      <dgm:spPr/>
    </dgm:pt>
    <dgm:pt modelId="{4283F05C-B455-41B7-B3D0-8A51CDE7C966}" type="pres">
      <dgm:prSet presAssocID="{C5A23087-52E1-4BBF-9091-EC2C20827DB1}" presName="parentText" presStyleLbl="node1" presStyleIdx="5" presStyleCnt="6">
        <dgm:presLayoutVars>
          <dgm:chMax val="0"/>
          <dgm:bulletEnabled val="1"/>
        </dgm:presLayoutVars>
      </dgm:prSet>
      <dgm:spPr/>
    </dgm:pt>
    <dgm:pt modelId="{BAFA5C9D-1413-4DD5-AACF-330E46AB061F}" type="pres">
      <dgm:prSet presAssocID="{C5A23087-52E1-4BBF-9091-EC2C20827DB1}" presName="negativeSpace" presStyleCnt="0"/>
      <dgm:spPr/>
    </dgm:pt>
    <dgm:pt modelId="{DB50AEFF-84CA-4683-B67A-871D318F3ED4}" type="pres">
      <dgm:prSet presAssocID="{C5A23087-52E1-4BBF-9091-EC2C20827DB1}" presName="childText" presStyleLbl="conFgAcc1" presStyleIdx="5" presStyleCnt="6">
        <dgm:presLayoutVars>
          <dgm:bulletEnabled val="1"/>
        </dgm:presLayoutVars>
      </dgm:prSet>
      <dgm:spPr/>
    </dgm:pt>
  </dgm:ptLst>
  <dgm:cxnLst>
    <dgm:cxn modelId="{E3626D1D-F10B-454E-B2D3-CEBF6B342046}" type="presOf" srcId="{E7AF123C-F4AC-41BC-8C93-B50492E2418E}" destId="{30E3BA2C-1294-47F1-BA48-C0B7CE76F8BE}" srcOrd="0" destOrd="0" presId="urn:microsoft.com/office/officeart/2005/8/layout/list1"/>
    <dgm:cxn modelId="{07307C1F-8DF4-43E6-B523-27FF11A3945F}" type="presOf" srcId="{E7AF123C-F4AC-41BC-8C93-B50492E2418E}" destId="{732DE7E5-0F20-4B1C-8112-782566642114}" srcOrd="1" destOrd="0" presId="urn:microsoft.com/office/officeart/2005/8/layout/list1"/>
    <dgm:cxn modelId="{73020920-072D-43CF-8814-0C988A5C58AA}" srcId="{5F78906E-0D26-473A-8855-F7FAA611FF3D}" destId="{B0CA9810-1C63-43D0-A762-C457E5E40C06}" srcOrd="2" destOrd="0" parTransId="{E82D63C6-D2DD-46CF-9D6A-E3AB2C021388}" sibTransId="{F6DF8607-D703-4A5C-BE1B-3DCD3CCEE445}"/>
    <dgm:cxn modelId="{D9AFA83E-1D0E-4755-99AD-BFEF3CC65A82}" type="presOf" srcId="{17D6FE84-4CD3-44C5-8335-481D6A4D49F5}" destId="{72DB0211-4FBD-4CA8-825C-685D9CF5CFC6}" srcOrd="0" destOrd="0" presId="urn:microsoft.com/office/officeart/2005/8/layout/list1"/>
    <dgm:cxn modelId="{8321F461-2508-4054-9892-83F0AD6EFCC1}" type="presOf" srcId="{C5A23087-52E1-4BBF-9091-EC2C20827DB1}" destId="{B08C0436-9992-43C7-B6B0-DE857F00FCA2}" srcOrd="0" destOrd="0" presId="urn:microsoft.com/office/officeart/2005/8/layout/list1"/>
    <dgm:cxn modelId="{870A0963-A4A1-4697-896F-A8DD763BDCFD}" srcId="{5F78906E-0D26-473A-8855-F7FAA611FF3D}" destId="{17D6FE84-4CD3-44C5-8335-481D6A4D49F5}" srcOrd="1" destOrd="0" parTransId="{1D7E3E97-1FDB-408E-926D-19B0D8EDE884}" sibTransId="{7410A23F-EA6E-4FEA-879F-2D421B4B1F6A}"/>
    <dgm:cxn modelId="{F97A6368-2E06-4DDC-9D0F-B24F2C7EA3B9}" srcId="{5F78906E-0D26-473A-8855-F7FAA611FF3D}" destId="{D6748F46-10BB-4CA5-8EE7-086654C4612C}" srcOrd="4" destOrd="0" parTransId="{A4C7D6E4-07B0-45B6-9EB1-7FE332C745BC}" sibTransId="{280F2ECF-3FFF-4E8A-BD5B-2339B210B6C8}"/>
    <dgm:cxn modelId="{688C3749-4D41-400E-85A4-C9AC7FA2F0C6}" type="presOf" srcId="{B0CA9810-1C63-43D0-A762-C457E5E40C06}" destId="{72A3BFCD-301B-4C36-A529-0409E8C24918}" srcOrd="1" destOrd="0" presId="urn:microsoft.com/office/officeart/2005/8/layout/list1"/>
    <dgm:cxn modelId="{BF108051-8DEB-4467-973C-CA24E29899ED}" type="presOf" srcId="{B0CA9810-1C63-43D0-A762-C457E5E40C06}" destId="{F3F82923-97B3-49C9-80F5-68A0A9D8A878}" srcOrd="0" destOrd="0" presId="urn:microsoft.com/office/officeart/2005/8/layout/list1"/>
    <dgm:cxn modelId="{65817894-8A60-459F-ADDA-59286043F063}" srcId="{5F78906E-0D26-473A-8855-F7FAA611FF3D}" destId="{C5A23087-52E1-4BBF-9091-EC2C20827DB1}" srcOrd="5" destOrd="0" parTransId="{D29DC0C6-F560-484D-BDBE-2FB947EF80CB}" sibTransId="{C39ED765-14A0-4CA2-AAF4-4453AC8A00F5}"/>
    <dgm:cxn modelId="{14A06995-E7C3-43C8-A1D9-A8F9BE809F72}" type="presOf" srcId="{D6748F46-10BB-4CA5-8EE7-086654C4612C}" destId="{9C45982D-B657-4848-8A10-CFACE9B8AF8D}" srcOrd="0" destOrd="0" presId="urn:microsoft.com/office/officeart/2005/8/layout/list1"/>
    <dgm:cxn modelId="{ECDF2ABE-BC17-4D57-806C-80E6290CA715}" srcId="{5F78906E-0D26-473A-8855-F7FAA611FF3D}" destId="{6C76766A-511C-46FB-9D52-4FFF48FA590E}" srcOrd="3" destOrd="0" parTransId="{B860C82C-FD70-49D9-B440-0BFF4FD00313}" sibTransId="{FB096847-98DE-470E-AACD-6D676EBA618F}"/>
    <dgm:cxn modelId="{DEB924C1-10BD-4D2B-B87A-BAFAE3452E08}" type="presOf" srcId="{5F78906E-0D26-473A-8855-F7FAA611FF3D}" destId="{D327B957-5928-4978-A1C3-1C8C993432BC}" srcOrd="0" destOrd="0" presId="urn:microsoft.com/office/officeart/2005/8/layout/list1"/>
    <dgm:cxn modelId="{593F28C4-05D3-4233-B089-C6E55AED38AC}" type="presOf" srcId="{6C76766A-511C-46FB-9D52-4FFF48FA590E}" destId="{D0712AC3-6951-48FC-B0FA-DC37837C4B28}" srcOrd="1" destOrd="0" presId="urn:microsoft.com/office/officeart/2005/8/layout/list1"/>
    <dgm:cxn modelId="{1FD015C7-B505-4DFF-A7F9-FC1525817DCD}" type="presOf" srcId="{17D6FE84-4CD3-44C5-8335-481D6A4D49F5}" destId="{281AF115-21CA-4AF2-9AE0-1E136DBFE950}" srcOrd="1" destOrd="0" presId="urn:microsoft.com/office/officeart/2005/8/layout/list1"/>
    <dgm:cxn modelId="{A24F27CE-FC8F-409A-BB52-0E203095023A}" srcId="{5F78906E-0D26-473A-8855-F7FAA611FF3D}" destId="{E7AF123C-F4AC-41BC-8C93-B50492E2418E}" srcOrd="0" destOrd="0" parTransId="{0B5F1229-FEF6-4F7F-BCB6-7C1B4A3BAD6E}" sibTransId="{53DDF5CF-0AB5-4542-B350-77C97D45271B}"/>
    <dgm:cxn modelId="{2388EAD5-D32E-4416-8790-EC8E45C8A593}" type="presOf" srcId="{6C76766A-511C-46FB-9D52-4FFF48FA590E}" destId="{4C0F3B6E-9E18-4CAA-9044-3FD8DFE72281}" srcOrd="0" destOrd="0" presId="urn:microsoft.com/office/officeart/2005/8/layout/list1"/>
    <dgm:cxn modelId="{248EC3F2-4225-415A-8C96-DE99F9231FE4}" type="presOf" srcId="{D6748F46-10BB-4CA5-8EE7-086654C4612C}" destId="{0495D800-73BF-45EB-9132-A9D0E8C2849C}" srcOrd="1" destOrd="0" presId="urn:microsoft.com/office/officeart/2005/8/layout/list1"/>
    <dgm:cxn modelId="{3EF053F5-EFFF-4393-A7A9-0705AA4918BA}" type="presOf" srcId="{C5A23087-52E1-4BBF-9091-EC2C20827DB1}" destId="{4283F05C-B455-41B7-B3D0-8A51CDE7C966}" srcOrd="1" destOrd="0" presId="urn:microsoft.com/office/officeart/2005/8/layout/list1"/>
    <dgm:cxn modelId="{E8EE1FAF-EB90-4015-A974-2346C498388A}" type="presParOf" srcId="{D327B957-5928-4978-A1C3-1C8C993432BC}" destId="{B18731B2-9050-41C8-8277-C70F5C053D3E}" srcOrd="0" destOrd="0" presId="urn:microsoft.com/office/officeart/2005/8/layout/list1"/>
    <dgm:cxn modelId="{2915226E-8C49-45FA-9431-027DE579E32D}" type="presParOf" srcId="{B18731B2-9050-41C8-8277-C70F5C053D3E}" destId="{30E3BA2C-1294-47F1-BA48-C0B7CE76F8BE}" srcOrd="0" destOrd="0" presId="urn:microsoft.com/office/officeart/2005/8/layout/list1"/>
    <dgm:cxn modelId="{F396D587-79D8-453F-A4BC-A21D6A849239}" type="presParOf" srcId="{B18731B2-9050-41C8-8277-C70F5C053D3E}" destId="{732DE7E5-0F20-4B1C-8112-782566642114}" srcOrd="1" destOrd="0" presId="urn:microsoft.com/office/officeart/2005/8/layout/list1"/>
    <dgm:cxn modelId="{5DE714B6-ED1E-470C-8AF1-C4191CA08204}" type="presParOf" srcId="{D327B957-5928-4978-A1C3-1C8C993432BC}" destId="{243338E1-66E4-4B83-9DA7-AA666A0D683C}" srcOrd="1" destOrd="0" presId="urn:microsoft.com/office/officeart/2005/8/layout/list1"/>
    <dgm:cxn modelId="{19517B01-86FC-4FC8-89C1-DA1D7FC59A51}" type="presParOf" srcId="{D327B957-5928-4978-A1C3-1C8C993432BC}" destId="{CA3B06C3-5675-4E42-BF27-991FB880877D}" srcOrd="2" destOrd="0" presId="urn:microsoft.com/office/officeart/2005/8/layout/list1"/>
    <dgm:cxn modelId="{FADB1DCF-FC73-4DE7-B5CD-D7344D1EDC80}" type="presParOf" srcId="{D327B957-5928-4978-A1C3-1C8C993432BC}" destId="{060C0515-C031-4BA2-BC07-4C0F3543A60D}" srcOrd="3" destOrd="0" presId="urn:microsoft.com/office/officeart/2005/8/layout/list1"/>
    <dgm:cxn modelId="{E8C0B510-8C0A-4837-9BD9-9A24BE5754FB}" type="presParOf" srcId="{D327B957-5928-4978-A1C3-1C8C993432BC}" destId="{E08C4ABE-C194-4317-9B65-795E06881067}" srcOrd="4" destOrd="0" presId="urn:microsoft.com/office/officeart/2005/8/layout/list1"/>
    <dgm:cxn modelId="{57ACFD2D-6370-4102-A64E-D5FF458968BD}" type="presParOf" srcId="{E08C4ABE-C194-4317-9B65-795E06881067}" destId="{72DB0211-4FBD-4CA8-825C-685D9CF5CFC6}" srcOrd="0" destOrd="0" presId="urn:microsoft.com/office/officeart/2005/8/layout/list1"/>
    <dgm:cxn modelId="{E93DA8B6-889B-4308-989C-0B74608717EA}" type="presParOf" srcId="{E08C4ABE-C194-4317-9B65-795E06881067}" destId="{281AF115-21CA-4AF2-9AE0-1E136DBFE950}" srcOrd="1" destOrd="0" presId="urn:microsoft.com/office/officeart/2005/8/layout/list1"/>
    <dgm:cxn modelId="{06553206-AB5A-443F-9B08-C29DD928E42A}" type="presParOf" srcId="{D327B957-5928-4978-A1C3-1C8C993432BC}" destId="{70223A00-2454-41F5-A413-D4812E6FDE0D}" srcOrd="5" destOrd="0" presId="urn:microsoft.com/office/officeart/2005/8/layout/list1"/>
    <dgm:cxn modelId="{4D9B21B9-68A6-4770-ADD8-B6CFEA675196}" type="presParOf" srcId="{D327B957-5928-4978-A1C3-1C8C993432BC}" destId="{2103B1B1-2FAA-47FA-9BEC-3DFAFF5FB714}" srcOrd="6" destOrd="0" presId="urn:microsoft.com/office/officeart/2005/8/layout/list1"/>
    <dgm:cxn modelId="{02D0C64B-9FC4-43E3-B402-B42AF4C48FCE}" type="presParOf" srcId="{D327B957-5928-4978-A1C3-1C8C993432BC}" destId="{C4551B85-77E6-4C8F-8666-8CEFCA8EAA08}" srcOrd="7" destOrd="0" presId="urn:microsoft.com/office/officeart/2005/8/layout/list1"/>
    <dgm:cxn modelId="{A8B31EFB-BB7B-4DB3-8FB3-BF1B3EC978F6}" type="presParOf" srcId="{D327B957-5928-4978-A1C3-1C8C993432BC}" destId="{DACA232D-F55C-467A-B9CD-AD8FB4F88C8A}" srcOrd="8" destOrd="0" presId="urn:microsoft.com/office/officeart/2005/8/layout/list1"/>
    <dgm:cxn modelId="{58E403AE-AE4A-4AD4-80CC-77B9F3799276}" type="presParOf" srcId="{DACA232D-F55C-467A-B9CD-AD8FB4F88C8A}" destId="{F3F82923-97B3-49C9-80F5-68A0A9D8A878}" srcOrd="0" destOrd="0" presId="urn:microsoft.com/office/officeart/2005/8/layout/list1"/>
    <dgm:cxn modelId="{906E527F-8D78-4399-9EF2-E774EAC5C26B}" type="presParOf" srcId="{DACA232D-F55C-467A-B9CD-AD8FB4F88C8A}" destId="{72A3BFCD-301B-4C36-A529-0409E8C24918}" srcOrd="1" destOrd="0" presId="urn:microsoft.com/office/officeart/2005/8/layout/list1"/>
    <dgm:cxn modelId="{7EB0343E-4A18-4792-9D04-BCFD0A60BE4D}" type="presParOf" srcId="{D327B957-5928-4978-A1C3-1C8C993432BC}" destId="{C3A84FC0-5479-4EB2-A94F-E89258B4A5F7}" srcOrd="9" destOrd="0" presId="urn:microsoft.com/office/officeart/2005/8/layout/list1"/>
    <dgm:cxn modelId="{B374D984-BD6B-41CE-A4BA-8E596BD5D476}" type="presParOf" srcId="{D327B957-5928-4978-A1C3-1C8C993432BC}" destId="{FDF73A1C-13D6-43D6-90AA-76023FC94C1F}" srcOrd="10" destOrd="0" presId="urn:microsoft.com/office/officeart/2005/8/layout/list1"/>
    <dgm:cxn modelId="{3A4B54F9-D788-449D-A8C8-4DC6613BE2B3}" type="presParOf" srcId="{D327B957-5928-4978-A1C3-1C8C993432BC}" destId="{527659E9-7C1B-421A-881F-F81880D12A9D}" srcOrd="11" destOrd="0" presId="urn:microsoft.com/office/officeart/2005/8/layout/list1"/>
    <dgm:cxn modelId="{CDE65167-123E-4AD6-8784-4A937B44F3FB}" type="presParOf" srcId="{D327B957-5928-4978-A1C3-1C8C993432BC}" destId="{A1B4606A-C9E7-4A10-A6AB-62AD805957A1}" srcOrd="12" destOrd="0" presId="urn:microsoft.com/office/officeart/2005/8/layout/list1"/>
    <dgm:cxn modelId="{7CE7B845-BC8F-4D72-8E84-63C79F893B91}" type="presParOf" srcId="{A1B4606A-C9E7-4A10-A6AB-62AD805957A1}" destId="{4C0F3B6E-9E18-4CAA-9044-3FD8DFE72281}" srcOrd="0" destOrd="0" presId="urn:microsoft.com/office/officeart/2005/8/layout/list1"/>
    <dgm:cxn modelId="{7787944E-3451-4236-B21A-B085DB6583C3}" type="presParOf" srcId="{A1B4606A-C9E7-4A10-A6AB-62AD805957A1}" destId="{D0712AC3-6951-48FC-B0FA-DC37837C4B28}" srcOrd="1" destOrd="0" presId="urn:microsoft.com/office/officeart/2005/8/layout/list1"/>
    <dgm:cxn modelId="{1E424961-BB7A-46C1-AA49-6B5AFFEF5D8F}" type="presParOf" srcId="{D327B957-5928-4978-A1C3-1C8C993432BC}" destId="{946D5970-5B71-4463-AAD6-855E409CBFF7}" srcOrd="13" destOrd="0" presId="urn:microsoft.com/office/officeart/2005/8/layout/list1"/>
    <dgm:cxn modelId="{354110BB-7856-4D4D-8083-2422F57CC7B4}" type="presParOf" srcId="{D327B957-5928-4978-A1C3-1C8C993432BC}" destId="{E8279F26-3D5F-4551-8A19-0FC74304B577}" srcOrd="14" destOrd="0" presId="urn:microsoft.com/office/officeart/2005/8/layout/list1"/>
    <dgm:cxn modelId="{92D1C159-C26C-41A9-8D5A-9E0FA5B787BF}" type="presParOf" srcId="{D327B957-5928-4978-A1C3-1C8C993432BC}" destId="{4FED2B0D-031B-4096-96BF-692F9F292BA5}" srcOrd="15" destOrd="0" presId="urn:microsoft.com/office/officeart/2005/8/layout/list1"/>
    <dgm:cxn modelId="{7FB48501-8EF9-4872-8E7C-AAF572931CAC}" type="presParOf" srcId="{D327B957-5928-4978-A1C3-1C8C993432BC}" destId="{1C2CA1D3-E7F5-451A-9F07-E661D908A39D}" srcOrd="16" destOrd="0" presId="urn:microsoft.com/office/officeart/2005/8/layout/list1"/>
    <dgm:cxn modelId="{0C6AF216-D671-430B-B6B3-B849B046CD97}" type="presParOf" srcId="{1C2CA1D3-E7F5-451A-9F07-E661D908A39D}" destId="{9C45982D-B657-4848-8A10-CFACE9B8AF8D}" srcOrd="0" destOrd="0" presId="urn:microsoft.com/office/officeart/2005/8/layout/list1"/>
    <dgm:cxn modelId="{BBE2CD30-E28B-4F99-BD84-16562BD5B0A9}" type="presParOf" srcId="{1C2CA1D3-E7F5-451A-9F07-E661D908A39D}" destId="{0495D800-73BF-45EB-9132-A9D0E8C2849C}" srcOrd="1" destOrd="0" presId="urn:microsoft.com/office/officeart/2005/8/layout/list1"/>
    <dgm:cxn modelId="{B513ED2B-3477-4D2E-BF03-5773C3CD8C0C}" type="presParOf" srcId="{D327B957-5928-4978-A1C3-1C8C993432BC}" destId="{9A340FDE-9995-434B-8DD1-38E718EEF536}" srcOrd="17" destOrd="0" presId="urn:microsoft.com/office/officeart/2005/8/layout/list1"/>
    <dgm:cxn modelId="{138F6D63-6FC0-4B3D-8707-57E4EE4941B3}" type="presParOf" srcId="{D327B957-5928-4978-A1C3-1C8C993432BC}" destId="{778CA7A1-2944-4F87-B3BC-26E6EB5FC6B0}" srcOrd="18" destOrd="0" presId="urn:microsoft.com/office/officeart/2005/8/layout/list1"/>
    <dgm:cxn modelId="{368D93CF-2387-4362-B372-A4B5CE65FCD8}" type="presParOf" srcId="{D327B957-5928-4978-A1C3-1C8C993432BC}" destId="{98070601-21C3-49D5-937F-198032D8C7F5}" srcOrd="19" destOrd="0" presId="urn:microsoft.com/office/officeart/2005/8/layout/list1"/>
    <dgm:cxn modelId="{82E34887-E91D-40D0-9E8E-B8FC2824A892}" type="presParOf" srcId="{D327B957-5928-4978-A1C3-1C8C993432BC}" destId="{9A56B005-03CF-4710-8AEA-EAA4904E8D2F}" srcOrd="20" destOrd="0" presId="urn:microsoft.com/office/officeart/2005/8/layout/list1"/>
    <dgm:cxn modelId="{955423AB-CD5D-40E8-A549-C9285A97EE82}" type="presParOf" srcId="{9A56B005-03CF-4710-8AEA-EAA4904E8D2F}" destId="{B08C0436-9992-43C7-B6B0-DE857F00FCA2}" srcOrd="0" destOrd="0" presId="urn:microsoft.com/office/officeart/2005/8/layout/list1"/>
    <dgm:cxn modelId="{5B0CE1C5-42CE-4443-B955-977E12C5EDB0}" type="presParOf" srcId="{9A56B005-03CF-4710-8AEA-EAA4904E8D2F}" destId="{4283F05C-B455-41B7-B3D0-8A51CDE7C966}" srcOrd="1" destOrd="0" presId="urn:microsoft.com/office/officeart/2005/8/layout/list1"/>
    <dgm:cxn modelId="{6B26E1D9-9B4C-4A3F-9CA8-196916BFCCB3}" type="presParOf" srcId="{D327B957-5928-4978-A1C3-1C8C993432BC}" destId="{BAFA5C9D-1413-4DD5-AACF-330E46AB061F}" srcOrd="21" destOrd="0" presId="urn:microsoft.com/office/officeart/2005/8/layout/list1"/>
    <dgm:cxn modelId="{D1E9DBD0-55A9-4E4A-91E5-60CA943D1098}" type="presParOf" srcId="{D327B957-5928-4978-A1C3-1C8C993432BC}" destId="{DB50AEFF-84CA-4683-B67A-871D318F3ED4}"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B06C3-5675-4E42-BF27-991FB880877D}">
      <dsp:nvSpPr>
        <dsp:cNvPr id="0" name=""/>
        <dsp:cNvSpPr/>
      </dsp:nvSpPr>
      <dsp:spPr>
        <a:xfrm>
          <a:off x="0" y="234486"/>
          <a:ext cx="11052728" cy="856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2DE7E5-0F20-4B1C-8112-782566642114}">
      <dsp:nvSpPr>
        <dsp:cNvPr id="0" name=""/>
        <dsp:cNvSpPr/>
      </dsp:nvSpPr>
      <dsp:spPr>
        <a:xfrm>
          <a:off x="552636" y="657"/>
          <a:ext cx="7736909" cy="10036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437" tIns="0" rIns="292437" bIns="0" numCol="1" spcCol="1270" anchor="ctr" anchorCtr="0">
          <a:noAutofit/>
        </a:bodyPr>
        <a:lstStyle/>
        <a:p>
          <a:pPr marL="0" lvl="0" indent="0" algn="l" defTabSz="1511300">
            <a:lnSpc>
              <a:spcPct val="90000"/>
            </a:lnSpc>
            <a:spcBef>
              <a:spcPct val="0"/>
            </a:spcBef>
            <a:spcAft>
              <a:spcPct val="35000"/>
            </a:spcAft>
            <a:buNone/>
          </a:pPr>
          <a:r>
            <a:rPr lang="sl-SI" sz="3400" kern="1200" err="1"/>
            <a:t>Aktuariat</a:t>
          </a:r>
          <a:r>
            <a:rPr lang="sl-SI" sz="3400" kern="1200"/>
            <a:t> OZ - 11</a:t>
          </a:r>
        </a:p>
      </dsp:txBody>
      <dsp:txXfrm>
        <a:off x="601632" y="49653"/>
        <a:ext cx="7638917" cy="905688"/>
      </dsp:txXfrm>
    </dsp:sp>
    <dsp:sp modelId="{2103B1B1-2FAA-47FA-9BEC-3DFAFF5FB714}">
      <dsp:nvSpPr>
        <dsp:cNvPr id="0" name=""/>
        <dsp:cNvSpPr/>
      </dsp:nvSpPr>
      <dsp:spPr>
        <a:xfrm>
          <a:off x="0" y="2044737"/>
          <a:ext cx="11052728" cy="856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1AF115-21CA-4AF2-9AE0-1E136DBFE950}">
      <dsp:nvSpPr>
        <dsp:cNvPr id="0" name=""/>
        <dsp:cNvSpPr/>
      </dsp:nvSpPr>
      <dsp:spPr>
        <a:xfrm>
          <a:off x="552636" y="1542897"/>
          <a:ext cx="7736909" cy="10036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437" tIns="0" rIns="292437" bIns="0" numCol="1" spcCol="1270" anchor="ctr" anchorCtr="0">
          <a:noAutofit/>
        </a:bodyPr>
        <a:lstStyle/>
        <a:p>
          <a:pPr marL="0" lvl="0" indent="0" algn="l" defTabSz="1511300">
            <a:lnSpc>
              <a:spcPct val="90000"/>
            </a:lnSpc>
            <a:spcBef>
              <a:spcPct val="0"/>
            </a:spcBef>
            <a:spcAft>
              <a:spcPct val="35000"/>
            </a:spcAft>
            <a:buNone/>
          </a:pPr>
          <a:r>
            <a:rPr lang="sl-SI" sz="3400" kern="1200" err="1"/>
            <a:t>Aktuariat</a:t>
          </a:r>
          <a:r>
            <a:rPr lang="sl-SI" sz="3400" kern="1200"/>
            <a:t> PZ - 7</a:t>
          </a:r>
        </a:p>
      </dsp:txBody>
      <dsp:txXfrm>
        <a:off x="601632" y="1591893"/>
        <a:ext cx="7638917" cy="905688"/>
      </dsp:txXfrm>
    </dsp:sp>
    <dsp:sp modelId="{FDF73A1C-13D6-43D6-90AA-76023FC94C1F}">
      <dsp:nvSpPr>
        <dsp:cNvPr id="0" name=""/>
        <dsp:cNvSpPr/>
      </dsp:nvSpPr>
      <dsp:spPr>
        <a:xfrm>
          <a:off x="0" y="3586978"/>
          <a:ext cx="11052728" cy="856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A3BFCD-301B-4C36-A529-0409E8C24918}">
      <dsp:nvSpPr>
        <dsp:cNvPr id="0" name=""/>
        <dsp:cNvSpPr/>
      </dsp:nvSpPr>
      <dsp:spPr>
        <a:xfrm>
          <a:off x="552636" y="3085137"/>
          <a:ext cx="7736909" cy="10036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437" tIns="0" rIns="292437" bIns="0" numCol="1" spcCol="1270" anchor="ctr" anchorCtr="0">
          <a:noAutofit/>
        </a:bodyPr>
        <a:lstStyle/>
        <a:p>
          <a:pPr marL="0" lvl="0" indent="0" algn="l" defTabSz="1511300">
            <a:lnSpc>
              <a:spcPct val="90000"/>
            </a:lnSpc>
            <a:spcBef>
              <a:spcPct val="0"/>
            </a:spcBef>
            <a:spcAft>
              <a:spcPct val="35000"/>
            </a:spcAft>
            <a:buNone/>
          </a:pPr>
          <a:r>
            <a:rPr lang="sl-SI" sz="3400" kern="1200"/>
            <a:t>Služba za upravljanje s tveganji - </a:t>
          </a:r>
          <a:r>
            <a:rPr lang="sl-SI" sz="3400" kern="1200">
              <a:latin typeface="Calibri Light" panose="020F0302020204030204"/>
            </a:rPr>
            <a:t>4</a:t>
          </a:r>
          <a:endParaRPr lang="sl-SI" sz="3400" kern="1200"/>
        </a:p>
      </dsp:txBody>
      <dsp:txXfrm>
        <a:off x="601632" y="3134133"/>
        <a:ext cx="7638917" cy="905688"/>
      </dsp:txXfrm>
    </dsp:sp>
    <dsp:sp modelId="{E8279F26-3D5F-4551-8A19-0FC74304B577}">
      <dsp:nvSpPr>
        <dsp:cNvPr id="0" name=""/>
        <dsp:cNvSpPr/>
      </dsp:nvSpPr>
      <dsp:spPr>
        <a:xfrm>
          <a:off x="0" y="5129218"/>
          <a:ext cx="11052728" cy="856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712AC3-6951-48FC-B0FA-DC37837C4B28}">
      <dsp:nvSpPr>
        <dsp:cNvPr id="0" name=""/>
        <dsp:cNvSpPr/>
      </dsp:nvSpPr>
      <dsp:spPr>
        <a:xfrm>
          <a:off x="552636" y="4627378"/>
          <a:ext cx="7736909" cy="10036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437" tIns="0" rIns="292437" bIns="0" numCol="1" spcCol="1270" anchor="ctr" anchorCtr="0">
          <a:noAutofit/>
        </a:bodyPr>
        <a:lstStyle/>
        <a:p>
          <a:pPr marL="0" lvl="0" indent="0" algn="l" defTabSz="1511300">
            <a:lnSpc>
              <a:spcPct val="90000"/>
            </a:lnSpc>
            <a:spcBef>
              <a:spcPct val="0"/>
            </a:spcBef>
            <a:spcAft>
              <a:spcPct val="35000"/>
            </a:spcAft>
            <a:buNone/>
          </a:pPr>
          <a:r>
            <a:rPr lang="sl-SI" sz="3400" kern="1200"/>
            <a:t>Informatika - 8</a:t>
          </a:r>
        </a:p>
      </dsp:txBody>
      <dsp:txXfrm>
        <a:off x="601632" y="4676374"/>
        <a:ext cx="7638917" cy="905688"/>
      </dsp:txXfrm>
    </dsp:sp>
    <dsp:sp modelId="{778CA7A1-2944-4F87-B3BC-26E6EB5FC6B0}">
      <dsp:nvSpPr>
        <dsp:cNvPr id="0" name=""/>
        <dsp:cNvSpPr/>
      </dsp:nvSpPr>
      <dsp:spPr>
        <a:xfrm>
          <a:off x="0" y="6671458"/>
          <a:ext cx="11052728" cy="856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95D800-73BF-45EB-9132-A9D0E8C2849C}">
      <dsp:nvSpPr>
        <dsp:cNvPr id="0" name=""/>
        <dsp:cNvSpPr/>
      </dsp:nvSpPr>
      <dsp:spPr>
        <a:xfrm>
          <a:off x="552636" y="6169618"/>
          <a:ext cx="7736909" cy="10036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437" tIns="0" rIns="292437" bIns="0" numCol="1" spcCol="1270" anchor="ctr" anchorCtr="0">
          <a:noAutofit/>
        </a:bodyPr>
        <a:lstStyle/>
        <a:p>
          <a:pPr marL="0" lvl="0" indent="0" algn="l" defTabSz="1511300">
            <a:lnSpc>
              <a:spcPct val="90000"/>
            </a:lnSpc>
            <a:spcBef>
              <a:spcPct val="0"/>
            </a:spcBef>
            <a:spcAft>
              <a:spcPct val="35000"/>
            </a:spcAft>
            <a:buNone/>
          </a:pPr>
          <a:r>
            <a:rPr lang="sl-SI" sz="3400" kern="1200"/>
            <a:t>Področji </a:t>
          </a:r>
          <a:r>
            <a:rPr lang="sl-SI" sz="3400" kern="1200" err="1"/>
            <a:t>Digital</a:t>
          </a:r>
          <a:r>
            <a:rPr lang="sl-SI" sz="3400" kern="1200"/>
            <a:t> in BI - 5</a:t>
          </a:r>
        </a:p>
      </dsp:txBody>
      <dsp:txXfrm>
        <a:off x="601632" y="6218614"/>
        <a:ext cx="7638917" cy="905688"/>
      </dsp:txXfrm>
    </dsp:sp>
    <dsp:sp modelId="{DB50AEFF-84CA-4683-B67A-871D318F3ED4}">
      <dsp:nvSpPr>
        <dsp:cNvPr id="0" name=""/>
        <dsp:cNvSpPr/>
      </dsp:nvSpPr>
      <dsp:spPr>
        <a:xfrm>
          <a:off x="0" y="8213698"/>
          <a:ext cx="11052728" cy="856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83F05C-B455-41B7-B3D0-8A51CDE7C966}">
      <dsp:nvSpPr>
        <dsp:cNvPr id="0" name=""/>
        <dsp:cNvSpPr/>
      </dsp:nvSpPr>
      <dsp:spPr>
        <a:xfrm>
          <a:off x="552636" y="7711858"/>
          <a:ext cx="7736909" cy="10036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437" tIns="0" rIns="292437" bIns="0" numCol="1" spcCol="1270" anchor="ctr" anchorCtr="0">
          <a:noAutofit/>
        </a:bodyPr>
        <a:lstStyle/>
        <a:p>
          <a:pPr marL="0" lvl="0" indent="0" algn="l" defTabSz="1511300">
            <a:lnSpc>
              <a:spcPct val="90000"/>
            </a:lnSpc>
            <a:spcBef>
              <a:spcPct val="0"/>
            </a:spcBef>
            <a:spcAft>
              <a:spcPct val="35000"/>
            </a:spcAft>
            <a:buNone/>
          </a:pPr>
          <a:r>
            <a:rPr lang="sl-SI" sz="3400" kern="1200"/>
            <a:t>Ostala področja - 9</a:t>
          </a:r>
        </a:p>
      </dsp:txBody>
      <dsp:txXfrm>
        <a:off x="601632" y="7760854"/>
        <a:ext cx="7638917" cy="90568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C60A2-FB71-2A49-981F-3CBEC3D8B01C}" type="datetimeFigureOut">
              <a:rPr lang="en-SI" smtClean="0"/>
              <a:t>05/11/2022</a:t>
            </a:fld>
            <a:endParaRPr lang="en-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C82326-4D12-D64D-B2D8-7F5F20E89437}" type="slidenum">
              <a:rPr lang="en-SI" smtClean="0"/>
              <a:t>‹#›</a:t>
            </a:fld>
            <a:endParaRPr lang="en-SI"/>
          </a:p>
        </p:txBody>
      </p:sp>
    </p:spTree>
    <p:extLst>
      <p:ext uri="{BB962C8B-B14F-4D97-AF65-F5344CB8AC3E}">
        <p14:creationId xmlns:p14="http://schemas.microsoft.com/office/powerpoint/2010/main" val="143885454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ca - krovna foto 01">
    <p:bg>
      <p:bgPr>
        <a:blipFill dpi="0" rotWithShape="1">
          <a:blip r:embed="rId2">
            <a:extLst>
              <a:ext uri="{BEBA8EAE-BF5A-486C-A8C5-ECC9F3942E4B}">
                <a14:imgProps xmlns:a14="http://schemas.microsoft.com/office/drawing/2010/main">
                  <a14:imgLayer r:embed="rId3">
                    <a14:imgEffect>
                      <a14:sharpenSoften amount="-40000"/>
                    </a14:imgEffect>
                    <a14:imgEffect>
                      <a14:brightnessContrast bright="-3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1FC2C98-4A8A-EF43-8FCB-6A0DD8789BD2}"/>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err="1"/>
              <a:t>Naslov</a:t>
            </a:r>
            <a:r>
              <a:rPr lang="en-GB"/>
              <a:t> </a:t>
            </a:r>
            <a:br>
              <a:rPr lang="en-GB"/>
            </a:br>
            <a:r>
              <a:rPr lang="en-GB" err="1"/>
              <a:t>prezentacije</a:t>
            </a:r>
            <a:endParaRPr lang="en-SI"/>
          </a:p>
        </p:txBody>
      </p:sp>
      <p:sp>
        <p:nvSpPr>
          <p:cNvPr id="13" name="Text Placeholder 8">
            <a:extLst>
              <a:ext uri="{FF2B5EF4-FFF2-40B4-BE49-F238E27FC236}">
                <a16:creationId xmlns:a16="http://schemas.microsoft.com/office/drawing/2014/main" id="{A2D45657-4FFF-F94F-A71D-3FA386314947}"/>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a:t>Ime </a:t>
            </a:r>
            <a:r>
              <a:rPr lang="en-GB" err="1"/>
              <a:t>Priimek</a:t>
            </a:r>
            <a:br>
              <a:rPr lang="en-GB"/>
            </a:br>
            <a:r>
              <a:rPr lang="en-GB" err="1"/>
              <a:t>Ime.priimek@eurel.si</a:t>
            </a:r>
            <a:endParaRPr lang="en-SI"/>
          </a:p>
        </p:txBody>
      </p:sp>
      <p:sp>
        <p:nvSpPr>
          <p:cNvPr id="9" name="Text Placeholder 3">
            <a:extLst>
              <a:ext uri="{FF2B5EF4-FFF2-40B4-BE49-F238E27FC236}">
                <a16:creationId xmlns:a16="http://schemas.microsoft.com/office/drawing/2014/main" id="{BBC99863-55B8-8E4E-97B8-E097E50DEC39}"/>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a:t>Ime </a:t>
            </a:r>
            <a:r>
              <a:rPr lang="en-GB" err="1"/>
              <a:t>dogodka</a:t>
            </a:r>
            <a:r>
              <a:rPr lang="en-GB"/>
              <a:t>, </a:t>
            </a:r>
            <a:r>
              <a:rPr lang="en-GB" err="1"/>
              <a:t>mesec</a:t>
            </a:r>
            <a:r>
              <a:rPr lang="en-GB"/>
              <a:t> 2020</a:t>
            </a:r>
            <a:endParaRPr lang="en-SI"/>
          </a:p>
        </p:txBody>
      </p:sp>
    </p:spTree>
    <p:extLst>
      <p:ext uri="{BB962C8B-B14F-4D97-AF65-F5344CB8AC3E}">
        <p14:creationId xmlns:p14="http://schemas.microsoft.com/office/powerpoint/2010/main" val="455086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sebinski sklopi 03">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38C4CE11-AE2D-3B4C-8616-0F7FEBFE0B43}"/>
              </a:ext>
            </a:extLst>
          </p:cNvPr>
          <p:cNvSpPr>
            <a:spLocks noGrp="1" noChangeAspect="1"/>
          </p:cNvSpPr>
          <p:nvPr>
            <p:ph sz="quarter" idx="17" hasCustomPrompt="1"/>
          </p:nvPr>
        </p:nvSpPr>
        <p:spPr>
          <a:xfrm>
            <a:off x="12191206" y="6856200"/>
            <a:ext cx="5335200" cy="5335200"/>
          </a:xfrm>
        </p:spPr>
        <p:txBody>
          <a:bodyPr lIns="360000" tIns="251999" rIns="360000" bIns="251999"/>
          <a:lstStyle>
            <a:lvl1pPr marL="0" indent="0">
              <a:buFontTx/>
              <a:buNone/>
              <a:defRPr/>
            </a:lvl1pPr>
          </a:lstStyle>
          <a:p>
            <a:pPr lvl="0"/>
            <a:r>
              <a:rPr lang="en-GB" err="1"/>
              <a:t>Dodaj</a:t>
            </a:r>
            <a:r>
              <a:rPr lang="en-GB"/>
              <a:t> </a:t>
            </a:r>
            <a:r>
              <a:rPr lang="en-GB" err="1"/>
              <a:t>vsebino</a:t>
            </a:r>
            <a:endParaRPr lang="en-SI"/>
          </a:p>
        </p:txBody>
      </p:sp>
      <p:sp>
        <p:nvSpPr>
          <p:cNvPr id="3" name="Footer Placeholder 2">
            <a:extLst>
              <a:ext uri="{FF2B5EF4-FFF2-40B4-BE49-F238E27FC236}">
                <a16:creationId xmlns:a16="http://schemas.microsoft.com/office/drawing/2014/main" id="{6E45B929-1EA4-9D41-BE77-5536B83A53C5}"/>
              </a:ext>
            </a:extLst>
          </p:cNvPr>
          <p:cNvSpPr>
            <a:spLocks noGrp="1"/>
          </p:cNvSpPr>
          <p:nvPr>
            <p:ph type="ftr" sz="quarter" idx="10"/>
          </p:nvPr>
        </p:nvSpPr>
        <p:spPr>
          <a:xfrm>
            <a:off x="2314354" y="12592087"/>
            <a:ext cx="7573926" cy="730250"/>
          </a:xfrm>
          <a:prstGeom prst="rect">
            <a:avLst/>
          </a:prstGeom>
        </p:spPr>
        <p:txBody>
          <a:bodyPr/>
          <a:lstStyle>
            <a:lvl1pPr algn="l">
              <a:defRPr/>
            </a:lvl1pPr>
          </a:lstStyle>
          <a:p>
            <a:r>
              <a:rPr lang="en-GB"/>
              <a:t>Nova PPT predloga, Oktober 2020</a:t>
            </a:r>
            <a:endParaRPr lang="en-SI"/>
          </a:p>
        </p:txBody>
      </p:sp>
      <p:sp>
        <p:nvSpPr>
          <p:cNvPr id="8" name="Content Placeholder 5">
            <a:extLst>
              <a:ext uri="{FF2B5EF4-FFF2-40B4-BE49-F238E27FC236}">
                <a16:creationId xmlns:a16="http://schemas.microsoft.com/office/drawing/2014/main" id="{D077C509-683A-0C4F-B69E-1B518B03536B}"/>
              </a:ext>
            </a:extLst>
          </p:cNvPr>
          <p:cNvSpPr>
            <a:spLocks noGrp="1" noChangeAspect="1"/>
          </p:cNvSpPr>
          <p:nvPr>
            <p:ph sz="quarter" idx="14" hasCustomPrompt="1"/>
          </p:nvPr>
        </p:nvSpPr>
        <p:spPr>
          <a:xfrm>
            <a:off x="12191206" y="1524600"/>
            <a:ext cx="5335200" cy="5335200"/>
          </a:xfrm>
        </p:spPr>
        <p:txBody>
          <a:bodyPr lIns="360000" tIns="251999" rIns="360000" bIns="251999"/>
          <a:lstStyle>
            <a:lvl1pPr marL="0" indent="0">
              <a:buFontTx/>
              <a:buNone/>
              <a:defRPr/>
            </a:lvl1pPr>
          </a:lstStyle>
          <a:p>
            <a:pPr lvl="0"/>
            <a:r>
              <a:rPr lang="en-GB" err="1"/>
              <a:t>Dodaj</a:t>
            </a:r>
            <a:r>
              <a:rPr lang="en-GB"/>
              <a:t> </a:t>
            </a:r>
            <a:r>
              <a:rPr lang="en-GB" err="1"/>
              <a:t>vsebino</a:t>
            </a:r>
            <a:endParaRPr lang="en-SI"/>
          </a:p>
        </p:txBody>
      </p:sp>
      <p:sp>
        <p:nvSpPr>
          <p:cNvPr id="9" name="Content Placeholder 5">
            <a:extLst>
              <a:ext uri="{FF2B5EF4-FFF2-40B4-BE49-F238E27FC236}">
                <a16:creationId xmlns:a16="http://schemas.microsoft.com/office/drawing/2014/main" id="{FEC1D11F-AD7D-0443-BDF3-D84AABF7E426}"/>
              </a:ext>
            </a:extLst>
          </p:cNvPr>
          <p:cNvSpPr>
            <a:spLocks noGrp="1" noChangeAspect="1"/>
          </p:cNvSpPr>
          <p:nvPr>
            <p:ph sz="quarter" idx="15" hasCustomPrompt="1"/>
          </p:nvPr>
        </p:nvSpPr>
        <p:spPr>
          <a:xfrm>
            <a:off x="17522806" y="1524600"/>
            <a:ext cx="5335200" cy="5335200"/>
          </a:xfrm>
        </p:spPr>
        <p:txBody>
          <a:bodyPr lIns="360000" tIns="251999" rIns="360000" bIns="251999"/>
          <a:lstStyle>
            <a:lvl1pPr marL="0" indent="0">
              <a:buFontTx/>
              <a:buNone/>
              <a:defRPr/>
            </a:lvl1pPr>
          </a:lstStyle>
          <a:p>
            <a:pPr lvl="0"/>
            <a:r>
              <a:rPr lang="en-GB" err="1"/>
              <a:t>Dodaj</a:t>
            </a:r>
            <a:r>
              <a:rPr lang="en-GB"/>
              <a:t> </a:t>
            </a:r>
            <a:r>
              <a:rPr lang="en-GB" err="1"/>
              <a:t>vsebino</a:t>
            </a:r>
            <a:endParaRPr lang="en-SI"/>
          </a:p>
        </p:txBody>
      </p:sp>
      <p:sp>
        <p:nvSpPr>
          <p:cNvPr id="14" name="Content Placeholder 5">
            <a:extLst>
              <a:ext uri="{FF2B5EF4-FFF2-40B4-BE49-F238E27FC236}">
                <a16:creationId xmlns:a16="http://schemas.microsoft.com/office/drawing/2014/main" id="{B32F32DD-40CA-A949-8648-D2EE57AC72DB}"/>
              </a:ext>
            </a:extLst>
          </p:cNvPr>
          <p:cNvSpPr>
            <a:spLocks noGrp="1" noChangeAspect="1"/>
          </p:cNvSpPr>
          <p:nvPr>
            <p:ph sz="quarter" idx="18" hasCustomPrompt="1"/>
          </p:nvPr>
        </p:nvSpPr>
        <p:spPr>
          <a:xfrm>
            <a:off x="17522806" y="6856200"/>
            <a:ext cx="5335200" cy="5335200"/>
          </a:xfrm>
        </p:spPr>
        <p:txBody>
          <a:bodyPr lIns="360000" tIns="251999" rIns="360000" bIns="251999"/>
          <a:lstStyle>
            <a:lvl1pPr marL="0" indent="0">
              <a:buFontTx/>
              <a:buNone/>
              <a:defRPr/>
            </a:lvl1pPr>
          </a:lstStyle>
          <a:p>
            <a:pPr lvl="0"/>
            <a:r>
              <a:rPr lang="en-GB" err="1"/>
              <a:t>Dodaj</a:t>
            </a:r>
            <a:r>
              <a:rPr lang="en-GB"/>
              <a:t> </a:t>
            </a:r>
            <a:r>
              <a:rPr lang="en-GB" err="1"/>
              <a:t>vsebino</a:t>
            </a:r>
            <a:endParaRPr lang="en-SI"/>
          </a:p>
        </p:txBody>
      </p:sp>
      <p:sp>
        <p:nvSpPr>
          <p:cNvPr id="15" name="Content Placeholder 5">
            <a:extLst>
              <a:ext uri="{FF2B5EF4-FFF2-40B4-BE49-F238E27FC236}">
                <a16:creationId xmlns:a16="http://schemas.microsoft.com/office/drawing/2014/main" id="{9A551934-EF63-A445-8633-50F04ECAC0D1}"/>
              </a:ext>
            </a:extLst>
          </p:cNvPr>
          <p:cNvSpPr>
            <a:spLocks noGrp="1"/>
          </p:cNvSpPr>
          <p:nvPr>
            <p:ph sz="quarter" idx="13" hasCustomPrompt="1"/>
          </p:nvPr>
        </p:nvSpPr>
        <p:spPr>
          <a:xfrm>
            <a:off x="1533526" y="6082562"/>
            <a:ext cx="8354754" cy="6102350"/>
          </a:xfrm>
        </p:spPr>
        <p:txBody>
          <a:bodyPr/>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
        <p:nvSpPr>
          <p:cNvPr id="16" name="Title 1">
            <a:extLst>
              <a:ext uri="{FF2B5EF4-FFF2-40B4-BE49-F238E27FC236}">
                <a16:creationId xmlns:a16="http://schemas.microsoft.com/office/drawing/2014/main" id="{B7525412-2F56-704B-9BE3-3554461B6B6C}"/>
              </a:ext>
            </a:extLst>
          </p:cNvPr>
          <p:cNvSpPr>
            <a:spLocks noGrp="1"/>
          </p:cNvSpPr>
          <p:nvPr>
            <p:ph type="title" hasCustomPrompt="1"/>
          </p:nvPr>
        </p:nvSpPr>
        <p:spPr>
          <a:xfrm>
            <a:off x="1533526" y="3827721"/>
            <a:ext cx="8354754" cy="1872069"/>
          </a:xfrm>
        </p:spPr>
        <p:txBody>
          <a:bodyPr/>
          <a:lstStyle/>
          <a:p>
            <a:r>
              <a:rPr lang="en-GB" err="1"/>
              <a:t>Klikni</a:t>
            </a:r>
            <a:r>
              <a:rPr lang="en-GB"/>
              <a:t> in </a:t>
            </a:r>
            <a:r>
              <a:rPr lang="en-GB" err="1"/>
              <a:t>dodaj</a:t>
            </a:r>
            <a:r>
              <a:rPr lang="en-GB"/>
              <a:t> </a:t>
            </a:r>
            <a:r>
              <a:rPr lang="en-GB" err="1"/>
              <a:t>naslov</a:t>
            </a:r>
            <a:endParaRPr lang="en-SI"/>
          </a:p>
        </p:txBody>
      </p:sp>
    </p:spTree>
    <p:extLst>
      <p:ext uri="{BB962C8B-B14F-4D97-AF65-F5344CB8AC3E}">
        <p14:creationId xmlns:p14="http://schemas.microsoft.com/office/powerpoint/2010/main" val="3803778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 vas / govorcu">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45B929-1EA4-9D41-BE77-5536B83A53C5}"/>
              </a:ext>
            </a:extLst>
          </p:cNvPr>
          <p:cNvSpPr>
            <a:spLocks noGrp="1"/>
          </p:cNvSpPr>
          <p:nvPr>
            <p:ph type="ftr" sz="quarter" idx="10"/>
          </p:nvPr>
        </p:nvSpPr>
        <p:spPr>
          <a:xfrm>
            <a:off x="2314354" y="12592087"/>
            <a:ext cx="7573926" cy="730250"/>
          </a:xfrm>
          <a:prstGeom prst="rect">
            <a:avLst/>
          </a:prstGeom>
        </p:spPr>
        <p:txBody>
          <a:bodyPr/>
          <a:lstStyle>
            <a:lvl1pPr algn="l">
              <a:defRPr/>
            </a:lvl1pPr>
          </a:lstStyle>
          <a:p>
            <a:r>
              <a:rPr lang="en-GB"/>
              <a:t>Nova PPT predloga, Oktober 2020</a:t>
            </a:r>
            <a:endParaRPr lang="en-SI"/>
          </a:p>
        </p:txBody>
      </p:sp>
      <p:sp>
        <p:nvSpPr>
          <p:cNvPr id="11" name="Title 1">
            <a:extLst>
              <a:ext uri="{FF2B5EF4-FFF2-40B4-BE49-F238E27FC236}">
                <a16:creationId xmlns:a16="http://schemas.microsoft.com/office/drawing/2014/main" id="{1FA5CFEC-FEF1-B346-B160-75C8EF7A1690}"/>
              </a:ext>
            </a:extLst>
          </p:cNvPr>
          <p:cNvSpPr>
            <a:spLocks noGrp="1"/>
          </p:cNvSpPr>
          <p:nvPr>
            <p:ph type="title" hasCustomPrompt="1"/>
          </p:nvPr>
        </p:nvSpPr>
        <p:spPr>
          <a:xfrm>
            <a:off x="1533525" y="1550876"/>
            <a:ext cx="10247349" cy="1872069"/>
          </a:xfrm>
        </p:spPr>
        <p:txBody>
          <a:bodyPr/>
          <a:lstStyle/>
          <a:p>
            <a:r>
              <a:rPr lang="en-GB" err="1"/>
              <a:t>Klikni</a:t>
            </a:r>
            <a:r>
              <a:rPr lang="en-GB"/>
              <a:t> in </a:t>
            </a:r>
            <a:r>
              <a:rPr lang="en-GB" err="1"/>
              <a:t>dodaj</a:t>
            </a:r>
            <a:r>
              <a:rPr lang="en-GB"/>
              <a:t> </a:t>
            </a:r>
            <a:r>
              <a:rPr lang="en-GB" err="1"/>
              <a:t>naslov</a:t>
            </a:r>
            <a:endParaRPr lang="en-SI"/>
          </a:p>
        </p:txBody>
      </p:sp>
      <p:sp>
        <p:nvSpPr>
          <p:cNvPr id="5" name="Picture Placeholder 4">
            <a:extLst>
              <a:ext uri="{FF2B5EF4-FFF2-40B4-BE49-F238E27FC236}">
                <a16:creationId xmlns:a16="http://schemas.microsoft.com/office/drawing/2014/main" id="{902A9054-39CF-6B47-BA76-EC633D561BE6}"/>
              </a:ext>
            </a:extLst>
          </p:cNvPr>
          <p:cNvSpPr>
            <a:spLocks noGrp="1"/>
          </p:cNvSpPr>
          <p:nvPr>
            <p:ph type="pic" sz="quarter" idx="15" hasCustomPrompt="1"/>
          </p:nvPr>
        </p:nvSpPr>
        <p:spPr>
          <a:xfrm>
            <a:off x="1533525" y="3827462"/>
            <a:ext cx="7113600" cy="7113600"/>
          </a:xfrm>
        </p:spPr>
        <p:txBody>
          <a:bodyPr anchor="ctr" anchorCtr="1"/>
          <a:lstStyle>
            <a:lvl1pPr marL="0" indent="0">
              <a:buFontTx/>
              <a:buNone/>
              <a:defRPr/>
            </a:lvl1pPr>
          </a:lstStyle>
          <a:p>
            <a:r>
              <a:rPr lang="en-SI"/>
              <a:t>Vstavi sliko</a:t>
            </a:r>
          </a:p>
        </p:txBody>
      </p:sp>
      <p:sp>
        <p:nvSpPr>
          <p:cNvPr id="9" name="Content Placeholder 5">
            <a:extLst>
              <a:ext uri="{FF2B5EF4-FFF2-40B4-BE49-F238E27FC236}">
                <a16:creationId xmlns:a16="http://schemas.microsoft.com/office/drawing/2014/main" id="{CF6CD563-92F9-D144-90E4-9ADE3FE88193}"/>
              </a:ext>
            </a:extLst>
          </p:cNvPr>
          <p:cNvSpPr>
            <a:spLocks noGrp="1"/>
          </p:cNvSpPr>
          <p:nvPr>
            <p:ph sz="quarter" idx="12" hasCustomPrompt="1"/>
          </p:nvPr>
        </p:nvSpPr>
        <p:spPr>
          <a:xfrm>
            <a:off x="8647125" y="3827721"/>
            <a:ext cx="14186478" cy="7113329"/>
          </a:xfrm>
          <a:gradFill>
            <a:gsLst>
              <a:gs pos="0">
                <a:srgbClr val="8A8B8A"/>
              </a:gs>
              <a:gs pos="100000">
                <a:srgbClr val="4D4D4C"/>
              </a:gs>
            </a:gsLst>
            <a:lin ang="2700000" scaled="0"/>
          </a:gradFill>
        </p:spPr>
        <p:txBody>
          <a:bodyPr lIns="720000" tIns="648000" rIns="720000" bIns="648000"/>
          <a:lstStyle>
            <a:lvl1pPr marL="571500" indent="-571500">
              <a:buFont typeface="Arial" panose="020B0604020202020204" pitchFamily="34" charset="0"/>
              <a:buChar char="•"/>
              <a:defRPr>
                <a:solidFill>
                  <a:schemeClr val="bg1"/>
                </a:solidFill>
              </a:defRPr>
            </a:lvl1pPr>
          </a:lstStyle>
          <a:p>
            <a:pPr lvl="0"/>
            <a:r>
              <a:rPr lang="en-GB" err="1"/>
              <a:t>Klikni</a:t>
            </a:r>
            <a:r>
              <a:rPr lang="en-GB"/>
              <a:t> in </a:t>
            </a:r>
            <a:r>
              <a:rPr lang="en-GB" err="1"/>
              <a:t>dodaj</a:t>
            </a:r>
            <a:r>
              <a:rPr lang="en-GB"/>
              <a:t> </a:t>
            </a:r>
            <a:r>
              <a:rPr lang="en-GB" err="1"/>
              <a:t>vsebino</a:t>
            </a:r>
            <a:endParaRPr lang="en-SI"/>
          </a:p>
        </p:txBody>
      </p:sp>
    </p:spTree>
    <p:extLst>
      <p:ext uri="{BB962C8B-B14F-4D97-AF65-F5344CB8AC3E}">
        <p14:creationId xmlns:p14="http://schemas.microsoft.com/office/powerpoint/2010/main" val="96475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aštevanje">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38C4CE11-AE2D-3B4C-8616-0F7FEBFE0B43}"/>
              </a:ext>
            </a:extLst>
          </p:cNvPr>
          <p:cNvSpPr>
            <a:spLocks noGrp="1" noChangeAspect="1"/>
          </p:cNvSpPr>
          <p:nvPr>
            <p:ph sz="quarter" idx="17" hasCustomPrompt="1"/>
          </p:nvPr>
        </p:nvSpPr>
        <p:spPr>
          <a:xfrm>
            <a:off x="1533680" y="3824372"/>
            <a:ext cx="6602400" cy="6602400"/>
          </a:xfrm>
        </p:spPr>
        <p:txBody>
          <a:bodyPr lIns="720000" tIns="612000" rIns="720000" bIns="612000"/>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
        <p:nvSpPr>
          <p:cNvPr id="3" name="Footer Placeholder 2">
            <a:extLst>
              <a:ext uri="{FF2B5EF4-FFF2-40B4-BE49-F238E27FC236}">
                <a16:creationId xmlns:a16="http://schemas.microsoft.com/office/drawing/2014/main" id="{6E45B929-1EA4-9D41-BE77-5536B83A53C5}"/>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en-SI"/>
          </a:p>
        </p:txBody>
      </p:sp>
      <p:sp>
        <p:nvSpPr>
          <p:cNvPr id="10" name="Content Placeholder 5">
            <a:extLst>
              <a:ext uri="{FF2B5EF4-FFF2-40B4-BE49-F238E27FC236}">
                <a16:creationId xmlns:a16="http://schemas.microsoft.com/office/drawing/2014/main" id="{099858E8-CEB7-0B4D-A548-55C366355137}"/>
              </a:ext>
            </a:extLst>
          </p:cNvPr>
          <p:cNvSpPr>
            <a:spLocks noGrp="1"/>
          </p:cNvSpPr>
          <p:nvPr>
            <p:ph sz="quarter" idx="13" hasCustomPrompt="1"/>
          </p:nvPr>
        </p:nvSpPr>
        <p:spPr>
          <a:xfrm>
            <a:off x="1533680" y="10827459"/>
            <a:ext cx="6602400" cy="1363939"/>
          </a:xfrm>
        </p:spPr>
        <p:txBody>
          <a:bodyPr/>
          <a:lstStyle>
            <a:lvl1pPr marL="0" indent="0" algn="ctr">
              <a:buFontTx/>
              <a:buNone/>
              <a:defRPr/>
            </a:lvl1pPr>
          </a:lstStyle>
          <a:p>
            <a:pPr lvl="0"/>
            <a:r>
              <a:rPr lang="en-GB" err="1"/>
              <a:t>Dodaj</a:t>
            </a:r>
            <a:r>
              <a:rPr lang="en-GB"/>
              <a:t> </a:t>
            </a:r>
            <a:r>
              <a:rPr lang="en-GB" err="1"/>
              <a:t>vsebino</a:t>
            </a:r>
            <a:endParaRPr lang="en-SI"/>
          </a:p>
        </p:txBody>
      </p:sp>
      <p:sp>
        <p:nvSpPr>
          <p:cNvPr id="15" name="Content Placeholder 5">
            <a:extLst>
              <a:ext uri="{FF2B5EF4-FFF2-40B4-BE49-F238E27FC236}">
                <a16:creationId xmlns:a16="http://schemas.microsoft.com/office/drawing/2014/main" id="{C91BB68C-8FA2-F946-BE89-B908AFF7E326}"/>
              </a:ext>
            </a:extLst>
          </p:cNvPr>
          <p:cNvSpPr>
            <a:spLocks noGrp="1" noChangeAspect="1"/>
          </p:cNvSpPr>
          <p:nvPr>
            <p:ph sz="quarter" idx="18" hasCustomPrompt="1"/>
          </p:nvPr>
        </p:nvSpPr>
        <p:spPr>
          <a:xfrm>
            <a:off x="8890006" y="3824372"/>
            <a:ext cx="6602400" cy="6602400"/>
          </a:xfrm>
        </p:spPr>
        <p:txBody>
          <a:bodyPr lIns="720000" tIns="612000" rIns="720000" bIns="612000"/>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
        <p:nvSpPr>
          <p:cNvPr id="16" name="Content Placeholder 5">
            <a:extLst>
              <a:ext uri="{FF2B5EF4-FFF2-40B4-BE49-F238E27FC236}">
                <a16:creationId xmlns:a16="http://schemas.microsoft.com/office/drawing/2014/main" id="{94EC7037-450C-EA4F-A350-135FE2A984B9}"/>
              </a:ext>
            </a:extLst>
          </p:cNvPr>
          <p:cNvSpPr>
            <a:spLocks noGrp="1"/>
          </p:cNvSpPr>
          <p:nvPr>
            <p:ph sz="quarter" idx="19" hasCustomPrompt="1"/>
          </p:nvPr>
        </p:nvSpPr>
        <p:spPr>
          <a:xfrm>
            <a:off x="8890006" y="10827459"/>
            <a:ext cx="6602400" cy="1363939"/>
          </a:xfrm>
        </p:spPr>
        <p:txBody>
          <a:bodyPr/>
          <a:lstStyle>
            <a:lvl1pPr marL="0" indent="0" algn="ctr">
              <a:buFontTx/>
              <a:buNone/>
              <a:defRPr/>
            </a:lvl1pPr>
          </a:lstStyle>
          <a:p>
            <a:pPr lvl="0"/>
            <a:r>
              <a:rPr lang="en-GB" err="1"/>
              <a:t>Dodaj</a:t>
            </a:r>
            <a:r>
              <a:rPr lang="en-GB"/>
              <a:t> </a:t>
            </a:r>
            <a:r>
              <a:rPr lang="en-GB" err="1"/>
              <a:t>vsebino</a:t>
            </a:r>
            <a:endParaRPr lang="en-SI"/>
          </a:p>
        </p:txBody>
      </p:sp>
      <p:sp>
        <p:nvSpPr>
          <p:cNvPr id="17" name="Content Placeholder 5">
            <a:extLst>
              <a:ext uri="{FF2B5EF4-FFF2-40B4-BE49-F238E27FC236}">
                <a16:creationId xmlns:a16="http://schemas.microsoft.com/office/drawing/2014/main" id="{22B43403-7E0D-C84E-B6A0-D4FF4E8B7354}"/>
              </a:ext>
            </a:extLst>
          </p:cNvPr>
          <p:cNvSpPr>
            <a:spLocks noGrp="1" noChangeAspect="1"/>
          </p:cNvSpPr>
          <p:nvPr>
            <p:ph sz="quarter" idx="20" hasCustomPrompt="1"/>
          </p:nvPr>
        </p:nvSpPr>
        <p:spPr>
          <a:xfrm>
            <a:off x="16231203" y="3824372"/>
            <a:ext cx="6602400" cy="6602400"/>
          </a:xfrm>
        </p:spPr>
        <p:txBody>
          <a:bodyPr lIns="720000" tIns="612000" rIns="720000" bIns="612000"/>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
        <p:nvSpPr>
          <p:cNvPr id="18" name="Content Placeholder 5">
            <a:extLst>
              <a:ext uri="{FF2B5EF4-FFF2-40B4-BE49-F238E27FC236}">
                <a16:creationId xmlns:a16="http://schemas.microsoft.com/office/drawing/2014/main" id="{895112C6-205E-A442-9A39-432C1BE3AE5D}"/>
              </a:ext>
            </a:extLst>
          </p:cNvPr>
          <p:cNvSpPr>
            <a:spLocks noGrp="1"/>
          </p:cNvSpPr>
          <p:nvPr>
            <p:ph sz="quarter" idx="21" hasCustomPrompt="1"/>
          </p:nvPr>
        </p:nvSpPr>
        <p:spPr>
          <a:xfrm>
            <a:off x="16231203" y="10827459"/>
            <a:ext cx="6602400" cy="1363939"/>
          </a:xfrm>
        </p:spPr>
        <p:txBody>
          <a:bodyPr/>
          <a:lstStyle>
            <a:lvl1pPr marL="0" indent="0" algn="ctr">
              <a:buFontTx/>
              <a:buNone/>
              <a:defRPr/>
            </a:lvl1pPr>
          </a:lstStyle>
          <a:p>
            <a:pPr lvl="0"/>
            <a:r>
              <a:rPr lang="en-GB" err="1"/>
              <a:t>Dodaj</a:t>
            </a:r>
            <a:r>
              <a:rPr lang="en-GB"/>
              <a:t> </a:t>
            </a:r>
            <a:r>
              <a:rPr lang="en-GB" err="1"/>
              <a:t>vsebino</a:t>
            </a:r>
            <a:endParaRPr lang="en-SI"/>
          </a:p>
        </p:txBody>
      </p:sp>
      <p:sp>
        <p:nvSpPr>
          <p:cNvPr id="20" name="Title 1">
            <a:extLst>
              <a:ext uri="{FF2B5EF4-FFF2-40B4-BE49-F238E27FC236}">
                <a16:creationId xmlns:a16="http://schemas.microsoft.com/office/drawing/2014/main" id="{24AD5DB9-30EC-1843-A85D-9CD07973F0FC}"/>
              </a:ext>
            </a:extLst>
          </p:cNvPr>
          <p:cNvSpPr>
            <a:spLocks noGrp="1"/>
          </p:cNvSpPr>
          <p:nvPr>
            <p:ph type="title" hasCustomPrompt="1"/>
          </p:nvPr>
        </p:nvSpPr>
        <p:spPr>
          <a:xfrm>
            <a:off x="1533525" y="1551615"/>
            <a:ext cx="21300078" cy="1485571"/>
          </a:xfrm>
        </p:spPr>
        <p:txBody>
          <a:bodyPr/>
          <a:lstStyle/>
          <a:p>
            <a:r>
              <a:rPr lang="en-GB" err="1"/>
              <a:t>Klikni</a:t>
            </a:r>
            <a:r>
              <a:rPr lang="en-GB"/>
              <a:t> in </a:t>
            </a:r>
            <a:r>
              <a:rPr lang="en-GB" err="1"/>
              <a:t>dodaj</a:t>
            </a:r>
            <a:r>
              <a:rPr lang="en-GB"/>
              <a:t> </a:t>
            </a:r>
            <a:r>
              <a:rPr lang="en-GB" err="1"/>
              <a:t>naslov</a:t>
            </a:r>
            <a:endParaRPr lang="en-SI"/>
          </a:p>
        </p:txBody>
      </p:sp>
    </p:spTree>
    <p:extLst>
      <p:ext uri="{BB962C8B-B14F-4D97-AF65-F5344CB8AC3E}">
        <p14:creationId xmlns:p14="http://schemas.microsoft.com/office/powerpoint/2010/main" val="2425073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aštevanje - siv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BA7944-2BD0-9E45-999E-EE485454EAD2}"/>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en-SI"/>
          </a:p>
        </p:txBody>
      </p:sp>
      <p:sp>
        <p:nvSpPr>
          <p:cNvPr id="14" name="Title 1">
            <a:extLst>
              <a:ext uri="{FF2B5EF4-FFF2-40B4-BE49-F238E27FC236}">
                <a16:creationId xmlns:a16="http://schemas.microsoft.com/office/drawing/2014/main" id="{3092BB85-1742-D144-890A-638A7A3FBF19}"/>
              </a:ext>
            </a:extLst>
          </p:cNvPr>
          <p:cNvSpPr>
            <a:spLocks noGrp="1"/>
          </p:cNvSpPr>
          <p:nvPr>
            <p:ph type="title" hasCustomPrompt="1"/>
          </p:nvPr>
        </p:nvSpPr>
        <p:spPr>
          <a:xfrm>
            <a:off x="1533525" y="1551615"/>
            <a:ext cx="21300078" cy="1485571"/>
          </a:xfrm>
        </p:spPr>
        <p:txBody>
          <a:bodyPr/>
          <a:lstStyle/>
          <a:p>
            <a:r>
              <a:rPr lang="en-GB" err="1"/>
              <a:t>Klikni</a:t>
            </a:r>
            <a:r>
              <a:rPr lang="en-GB"/>
              <a:t> in </a:t>
            </a:r>
            <a:r>
              <a:rPr lang="en-GB" err="1"/>
              <a:t>dodaj</a:t>
            </a:r>
            <a:r>
              <a:rPr lang="en-GB"/>
              <a:t> </a:t>
            </a:r>
            <a:r>
              <a:rPr lang="en-GB" err="1"/>
              <a:t>naslov</a:t>
            </a:r>
            <a:endParaRPr lang="en-SI"/>
          </a:p>
        </p:txBody>
      </p:sp>
      <p:sp>
        <p:nvSpPr>
          <p:cNvPr id="16" name="Content Placeholder 5">
            <a:extLst>
              <a:ext uri="{FF2B5EF4-FFF2-40B4-BE49-F238E27FC236}">
                <a16:creationId xmlns:a16="http://schemas.microsoft.com/office/drawing/2014/main" id="{4040F1FB-AF1E-204D-B78B-0FCBB5BF3069}"/>
              </a:ext>
            </a:extLst>
          </p:cNvPr>
          <p:cNvSpPr>
            <a:spLocks noGrp="1"/>
          </p:cNvSpPr>
          <p:nvPr>
            <p:ph sz="quarter" idx="13" hasCustomPrompt="1"/>
          </p:nvPr>
        </p:nvSpPr>
        <p:spPr>
          <a:xfrm>
            <a:off x="1533525" y="8572689"/>
            <a:ext cx="4762800" cy="3591696"/>
          </a:xfrm>
        </p:spPr>
        <p:txBody>
          <a:bodyPr/>
          <a:lstStyle>
            <a:lvl1pPr marL="0" indent="0" algn="l">
              <a:buFontTx/>
              <a:buNone/>
              <a:defRPr/>
            </a:lvl1pPr>
          </a:lstStyle>
          <a:p>
            <a:pPr lvl="0"/>
            <a:r>
              <a:rPr lang="en-GB" err="1"/>
              <a:t>Klikni</a:t>
            </a:r>
            <a:r>
              <a:rPr lang="en-GB"/>
              <a:t> in </a:t>
            </a:r>
            <a:r>
              <a:rPr lang="en-GB" err="1"/>
              <a:t>dodaj</a:t>
            </a:r>
            <a:r>
              <a:rPr lang="en-GB"/>
              <a:t> </a:t>
            </a:r>
            <a:r>
              <a:rPr lang="en-GB" err="1"/>
              <a:t>vsebino</a:t>
            </a:r>
            <a:endParaRPr lang="en-SI"/>
          </a:p>
        </p:txBody>
      </p:sp>
      <p:sp>
        <p:nvSpPr>
          <p:cNvPr id="19" name="Content Placeholder 5">
            <a:extLst>
              <a:ext uri="{FF2B5EF4-FFF2-40B4-BE49-F238E27FC236}">
                <a16:creationId xmlns:a16="http://schemas.microsoft.com/office/drawing/2014/main" id="{423E8932-91D7-2B4A-9FFA-7F763AC0FB36}"/>
              </a:ext>
            </a:extLst>
          </p:cNvPr>
          <p:cNvSpPr>
            <a:spLocks noGrp="1"/>
          </p:cNvSpPr>
          <p:nvPr>
            <p:ph sz="quarter" idx="15" hasCustomPrompt="1"/>
          </p:nvPr>
        </p:nvSpPr>
        <p:spPr>
          <a:xfrm>
            <a:off x="7058587" y="8572689"/>
            <a:ext cx="4762800" cy="3591696"/>
          </a:xfrm>
        </p:spPr>
        <p:txBody>
          <a:bodyPr/>
          <a:lstStyle>
            <a:lvl1pPr marL="0" indent="0" algn="l">
              <a:buFontTx/>
              <a:buNone/>
              <a:defRPr/>
            </a:lvl1pPr>
          </a:lstStyle>
          <a:p>
            <a:pPr lvl="0"/>
            <a:r>
              <a:rPr lang="en-GB" err="1"/>
              <a:t>Klikni</a:t>
            </a:r>
            <a:r>
              <a:rPr lang="en-GB"/>
              <a:t> in </a:t>
            </a:r>
            <a:r>
              <a:rPr lang="en-GB" err="1"/>
              <a:t>dodaj</a:t>
            </a:r>
            <a:r>
              <a:rPr lang="en-GB"/>
              <a:t> </a:t>
            </a:r>
            <a:r>
              <a:rPr lang="en-GB" err="1"/>
              <a:t>vsebino</a:t>
            </a:r>
            <a:endParaRPr lang="en-SI"/>
          </a:p>
        </p:txBody>
      </p:sp>
      <p:sp>
        <p:nvSpPr>
          <p:cNvPr id="21" name="Content Placeholder 5">
            <a:extLst>
              <a:ext uri="{FF2B5EF4-FFF2-40B4-BE49-F238E27FC236}">
                <a16:creationId xmlns:a16="http://schemas.microsoft.com/office/drawing/2014/main" id="{CCBC1AE2-4ABA-E245-B128-2743178E5DF3}"/>
              </a:ext>
            </a:extLst>
          </p:cNvPr>
          <p:cNvSpPr>
            <a:spLocks noGrp="1"/>
          </p:cNvSpPr>
          <p:nvPr>
            <p:ph sz="quarter" idx="17" hasCustomPrompt="1"/>
          </p:nvPr>
        </p:nvSpPr>
        <p:spPr>
          <a:xfrm>
            <a:off x="12566252" y="8572689"/>
            <a:ext cx="4762800" cy="3591696"/>
          </a:xfrm>
        </p:spPr>
        <p:txBody>
          <a:bodyPr/>
          <a:lstStyle>
            <a:lvl1pPr marL="0" indent="0" algn="l">
              <a:buFontTx/>
              <a:buNone/>
              <a:defRPr/>
            </a:lvl1pPr>
          </a:lstStyle>
          <a:p>
            <a:pPr lvl="0"/>
            <a:r>
              <a:rPr lang="en-GB" err="1"/>
              <a:t>Klikni</a:t>
            </a:r>
            <a:r>
              <a:rPr lang="en-GB"/>
              <a:t> in </a:t>
            </a:r>
            <a:r>
              <a:rPr lang="en-GB" err="1"/>
              <a:t>dodaj</a:t>
            </a:r>
            <a:r>
              <a:rPr lang="en-GB"/>
              <a:t> </a:t>
            </a:r>
            <a:r>
              <a:rPr lang="en-GB" err="1"/>
              <a:t>vsebino</a:t>
            </a:r>
            <a:endParaRPr lang="en-SI"/>
          </a:p>
        </p:txBody>
      </p:sp>
      <p:sp>
        <p:nvSpPr>
          <p:cNvPr id="23" name="Content Placeholder 5">
            <a:extLst>
              <a:ext uri="{FF2B5EF4-FFF2-40B4-BE49-F238E27FC236}">
                <a16:creationId xmlns:a16="http://schemas.microsoft.com/office/drawing/2014/main" id="{37A90CE0-F96B-9945-9D4E-5B90C41633FC}"/>
              </a:ext>
            </a:extLst>
          </p:cNvPr>
          <p:cNvSpPr>
            <a:spLocks noGrp="1"/>
          </p:cNvSpPr>
          <p:nvPr>
            <p:ph sz="quarter" idx="19" hasCustomPrompt="1"/>
          </p:nvPr>
        </p:nvSpPr>
        <p:spPr>
          <a:xfrm>
            <a:off x="18095183" y="8572689"/>
            <a:ext cx="4762800" cy="3591696"/>
          </a:xfrm>
        </p:spPr>
        <p:txBody>
          <a:bodyPr/>
          <a:lstStyle>
            <a:lvl1pPr marL="0" indent="0" algn="l">
              <a:buFontTx/>
              <a:buNone/>
              <a:defRPr/>
            </a:lvl1pPr>
          </a:lstStyle>
          <a:p>
            <a:pPr lvl="0"/>
            <a:r>
              <a:rPr lang="en-GB" err="1"/>
              <a:t>Klikni</a:t>
            </a:r>
            <a:r>
              <a:rPr lang="en-GB"/>
              <a:t> in </a:t>
            </a:r>
            <a:r>
              <a:rPr lang="en-GB" err="1"/>
              <a:t>dodaj</a:t>
            </a:r>
            <a:r>
              <a:rPr lang="en-GB"/>
              <a:t> </a:t>
            </a:r>
            <a:r>
              <a:rPr lang="en-GB" err="1"/>
              <a:t>vsebino</a:t>
            </a:r>
            <a:endParaRPr lang="en-SI"/>
          </a:p>
        </p:txBody>
      </p:sp>
      <p:sp>
        <p:nvSpPr>
          <p:cNvPr id="6" name="Content Placeholder 5">
            <a:extLst>
              <a:ext uri="{FF2B5EF4-FFF2-40B4-BE49-F238E27FC236}">
                <a16:creationId xmlns:a16="http://schemas.microsoft.com/office/drawing/2014/main" id="{BA587A06-6444-8947-8CB7-70263E9A4997}"/>
              </a:ext>
            </a:extLst>
          </p:cNvPr>
          <p:cNvSpPr>
            <a:spLocks noGrp="1" noChangeAspect="1"/>
          </p:cNvSpPr>
          <p:nvPr>
            <p:ph sz="quarter" idx="12" hasCustomPrompt="1"/>
          </p:nvPr>
        </p:nvSpPr>
        <p:spPr>
          <a:xfrm>
            <a:off x="1533525"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
        <p:nvSpPr>
          <p:cNvPr id="18" name="Content Placeholder 5">
            <a:extLst>
              <a:ext uri="{FF2B5EF4-FFF2-40B4-BE49-F238E27FC236}">
                <a16:creationId xmlns:a16="http://schemas.microsoft.com/office/drawing/2014/main" id="{8D5BFF86-793F-F943-88BE-8293ACAC978F}"/>
              </a:ext>
            </a:extLst>
          </p:cNvPr>
          <p:cNvSpPr>
            <a:spLocks noGrp="1" noChangeAspect="1"/>
          </p:cNvSpPr>
          <p:nvPr>
            <p:ph sz="quarter" idx="14" hasCustomPrompt="1"/>
          </p:nvPr>
        </p:nvSpPr>
        <p:spPr>
          <a:xfrm>
            <a:off x="7058587"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
        <p:nvSpPr>
          <p:cNvPr id="20" name="Content Placeholder 5">
            <a:extLst>
              <a:ext uri="{FF2B5EF4-FFF2-40B4-BE49-F238E27FC236}">
                <a16:creationId xmlns:a16="http://schemas.microsoft.com/office/drawing/2014/main" id="{BE1D6193-B5BF-2C4E-A7CF-1758CED60E6B}"/>
              </a:ext>
            </a:extLst>
          </p:cNvPr>
          <p:cNvSpPr>
            <a:spLocks noGrp="1" noChangeAspect="1"/>
          </p:cNvSpPr>
          <p:nvPr>
            <p:ph sz="quarter" idx="16" hasCustomPrompt="1"/>
          </p:nvPr>
        </p:nvSpPr>
        <p:spPr>
          <a:xfrm>
            <a:off x="12566252"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
        <p:nvSpPr>
          <p:cNvPr id="22" name="Content Placeholder 5">
            <a:extLst>
              <a:ext uri="{FF2B5EF4-FFF2-40B4-BE49-F238E27FC236}">
                <a16:creationId xmlns:a16="http://schemas.microsoft.com/office/drawing/2014/main" id="{77E2DE7F-3C5A-7541-A1D8-39BC5E34105D}"/>
              </a:ext>
            </a:extLst>
          </p:cNvPr>
          <p:cNvSpPr>
            <a:spLocks noGrp="1" noChangeAspect="1"/>
          </p:cNvSpPr>
          <p:nvPr>
            <p:ph sz="quarter" idx="18" hasCustomPrompt="1"/>
          </p:nvPr>
        </p:nvSpPr>
        <p:spPr>
          <a:xfrm>
            <a:off x="18095183"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Tree>
    <p:extLst>
      <p:ext uri="{BB962C8B-B14F-4D97-AF65-F5344CB8AC3E}">
        <p14:creationId xmlns:p14="http://schemas.microsoft.com/office/powerpoint/2010/main" val="656929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aštevanje - rdeč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BA7944-2BD0-9E45-999E-EE485454EAD2}"/>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en-SI"/>
          </a:p>
        </p:txBody>
      </p:sp>
      <p:sp>
        <p:nvSpPr>
          <p:cNvPr id="14" name="Title 1">
            <a:extLst>
              <a:ext uri="{FF2B5EF4-FFF2-40B4-BE49-F238E27FC236}">
                <a16:creationId xmlns:a16="http://schemas.microsoft.com/office/drawing/2014/main" id="{3092BB85-1742-D144-890A-638A7A3FBF19}"/>
              </a:ext>
            </a:extLst>
          </p:cNvPr>
          <p:cNvSpPr>
            <a:spLocks noGrp="1"/>
          </p:cNvSpPr>
          <p:nvPr>
            <p:ph type="title" hasCustomPrompt="1"/>
          </p:nvPr>
        </p:nvSpPr>
        <p:spPr>
          <a:xfrm>
            <a:off x="1533525" y="1551615"/>
            <a:ext cx="21300078" cy="1485571"/>
          </a:xfrm>
        </p:spPr>
        <p:txBody>
          <a:bodyPr/>
          <a:lstStyle/>
          <a:p>
            <a:r>
              <a:rPr lang="en-GB" err="1"/>
              <a:t>Klikni</a:t>
            </a:r>
            <a:r>
              <a:rPr lang="en-GB"/>
              <a:t> in </a:t>
            </a:r>
            <a:r>
              <a:rPr lang="en-GB" err="1"/>
              <a:t>dodaj</a:t>
            </a:r>
            <a:r>
              <a:rPr lang="en-GB"/>
              <a:t> </a:t>
            </a:r>
            <a:r>
              <a:rPr lang="en-GB" err="1"/>
              <a:t>naslov</a:t>
            </a:r>
            <a:endParaRPr lang="en-SI"/>
          </a:p>
        </p:txBody>
      </p:sp>
      <p:sp>
        <p:nvSpPr>
          <p:cNvPr id="16" name="Content Placeholder 5">
            <a:extLst>
              <a:ext uri="{FF2B5EF4-FFF2-40B4-BE49-F238E27FC236}">
                <a16:creationId xmlns:a16="http://schemas.microsoft.com/office/drawing/2014/main" id="{4040F1FB-AF1E-204D-B78B-0FCBB5BF3069}"/>
              </a:ext>
            </a:extLst>
          </p:cNvPr>
          <p:cNvSpPr>
            <a:spLocks noGrp="1"/>
          </p:cNvSpPr>
          <p:nvPr>
            <p:ph sz="quarter" idx="13" hasCustomPrompt="1"/>
          </p:nvPr>
        </p:nvSpPr>
        <p:spPr>
          <a:xfrm>
            <a:off x="1533525" y="8572689"/>
            <a:ext cx="4762800" cy="3591696"/>
          </a:xfrm>
        </p:spPr>
        <p:txBody>
          <a:bodyPr/>
          <a:lstStyle>
            <a:lvl1pPr marL="0" indent="0" algn="l">
              <a:buFontTx/>
              <a:buNone/>
              <a:defRPr/>
            </a:lvl1pPr>
          </a:lstStyle>
          <a:p>
            <a:pPr lvl="0"/>
            <a:r>
              <a:rPr lang="en-GB" err="1"/>
              <a:t>Klikni</a:t>
            </a:r>
            <a:r>
              <a:rPr lang="en-GB"/>
              <a:t> in </a:t>
            </a:r>
            <a:r>
              <a:rPr lang="en-GB" err="1"/>
              <a:t>dodaj</a:t>
            </a:r>
            <a:r>
              <a:rPr lang="en-GB"/>
              <a:t> </a:t>
            </a:r>
            <a:r>
              <a:rPr lang="en-GB" err="1"/>
              <a:t>vsebino</a:t>
            </a:r>
            <a:endParaRPr lang="en-SI"/>
          </a:p>
        </p:txBody>
      </p:sp>
      <p:sp>
        <p:nvSpPr>
          <p:cNvPr id="19" name="Content Placeholder 5">
            <a:extLst>
              <a:ext uri="{FF2B5EF4-FFF2-40B4-BE49-F238E27FC236}">
                <a16:creationId xmlns:a16="http://schemas.microsoft.com/office/drawing/2014/main" id="{423E8932-91D7-2B4A-9FFA-7F763AC0FB36}"/>
              </a:ext>
            </a:extLst>
          </p:cNvPr>
          <p:cNvSpPr>
            <a:spLocks noGrp="1"/>
          </p:cNvSpPr>
          <p:nvPr>
            <p:ph sz="quarter" idx="15" hasCustomPrompt="1"/>
          </p:nvPr>
        </p:nvSpPr>
        <p:spPr>
          <a:xfrm>
            <a:off x="7058587" y="8572689"/>
            <a:ext cx="4762800" cy="3591696"/>
          </a:xfrm>
        </p:spPr>
        <p:txBody>
          <a:bodyPr/>
          <a:lstStyle>
            <a:lvl1pPr marL="0" indent="0" algn="l">
              <a:buFontTx/>
              <a:buNone/>
              <a:defRPr/>
            </a:lvl1pPr>
          </a:lstStyle>
          <a:p>
            <a:pPr lvl="0"/>
            <a:r>
              <a:rPr lang="en-GB" err="1"/>
              <a:t>Klikni</a:t>
            </a:r>
            <a:r>
              <a:rPr lang="en-GB"/>
              <a:t> in </a:t>
            </a:r>
            <a:r>
              <a:rPr lang="en-GB" err="1"/>
              <a:t>dodaj</a:t>
            </a:r>
            <a:r>
              <a:rPr lang="en-GB"/>
              <a:t> </a:t>
            </a:r>
            <a:r>
              <a:rPr lang="en-GB" err="1"/>
              <a:t>vsebino</a:t>
            </a:r>
            <a:endParaRPr lang="en-SI"/>
          </a:p>
        </p:txBody>
      </p:sp>
      <p:sp>
        <p:nvSpPr>
          <p:cNvPr id="21" name="Content Placeholder 5">
            <a:extLst>
              <a:ext uri="{FF2B5EF4-FFF2-40B4-BE49-F238E27FC236}">
                <a16:creationId xmlns:a16="http://schemas.microsoft.com/office/drawing/2014/main" id="{CCBC1AE2-4ABA-E245-B128-2743178E5DF3}"/>
              </a:ext>
            </a:extLst>
          </p:cNvPr>
          <p:cNvSpPr>
            <a:spLocks noGrp="1"/>
          </p:cNvSpPr>
          <p:nvPr>
            <p:ph sz="quarter" idx="17" hasCustomPrompt="1"/>
          </p:nvPr>
        </p:nvSpPr>
        <p:spPr>
          <a:xfrm>
            <a:off x="12566252" y="8572689"/>
            <a:ext cx="4762800" cy="3591696"/>
          </a:xfrm>
        </p:spPr>
        <p:txBody>
          <a:bodyPr/>
          <a:lstStyle>
            <a:lvl1pPr marL="0" indent="0" algn="l">
              <a:buFontTx/>
              <a:buNone/>
              <a:defRPr/>
            </a:lvl1pPr>
          </a:lstStyle>
          <a:p>
            <a:pPr lvl="0"/>
            <a:r>
              <a:rPr lang="en-GB" err="1"/>
              <a:t>Klikni</a:t>
            </a:r>
            <a:r>
              <a:rPr lang="en-GB"/>
              <a:t> in </a:t>
            </a:r>
            <a:r>
              <a:rPr lang="en-GB" err="1"/>
              <a:t>dodaj</a:t>
            </a:r>
            <a:r>
              <a:rPr lang="en-GB"/>
              <a:t> </a:t>
            </a:r>
            <a:r>
              <a:rPr lang="en-GB" err="1"/>
              <a:t>vsebino</a:t>
            </a:r>
            <a:endParaRPr lang="en-SI"/>
          </a:p>
        </p:txBody>
      </p:sp>
      <p:sp>
        <p:nvSpPr>
          <p:cNvPr id="23" name="Content Placeholder 5">
            <a:extLst>
              <a:ext uri="{FF2B5EF4-FFF2-40B4-BE49-F238E27FC236}">
                <a16:creationId xmlns:a16="http://schemas.microsoft.com/office/drawing/2014/main" id="{37A90CE0-F96B-9945-9D4E-5B90C41633FC}"/>
              </a:ext>
            </a:extLst>
          </p:cNvPr>
          <p:cNvSpPr>
            <a:spLocks noGrp="1"/>
          </p:cNvSpPr>
          <p:nvPr>
            <p:ph sz="quarter" idx="19" hasCustomPrompt="1"/>
          </p:nvPr>
        </p:nvSpPr>
        <p:spPr>
          <a:xfrm>
            <a:off x="18095183" y="8572689"/>
            <a:ext cx="4762800" cy="3591696"/>
          </a:xfrm>
        </p:spPr>
        <p:txBody>
          <a:bodyPr/>
          <a:lstStyle>
            <a:lvl1pPr marL="0" indent="0" algn="l">
              <a:buFontTx/>
              <a:buNone/>
              <a:defRPr/>
            </a:lvl1pPr>
          </a:lstStyle>
          <a:p>
            <a:pPr lvl="0"/>
            <a:r>
              <a:rPr lang="en-GB" err="1"/>
              <a:t>Klikni</a:t>
            </a:r>
            <a:r>
              <a:rPr lang="en-GB"/>
              <a:t> in </a:t>
            </a:r>
            <a:r>
              <a:rPr lang="en-GB" err="1"/>
              <a:t>dodaj</a:t>
            </a:r>
            <a:r>
              <a:rPr lang="en-GB"/>
              <a:t> </a:t>
            </a:r>
            <a:r>
              <a:rPr lang="en-GB" err="1"/>
              <a:t>vsebino</a:t>
            </a:r>
            <a:endParaRPr lang="en-SI"/>
          </a:p>
        </p:txBody>
      </p:sp>
      <p:sp>
        <p:nvSpPr>
          <p:cNvPr id="6" name="Content Placeholder 5">
            <a:extLst>
              <a:ext uri="{FF2B5EF4-FFF2-40B4-BE49-F238E27FC236}">
                <a16:creationId xmlns:a16="http://schemas.microsoft.com/office/drawing/2014/main" id="{BA587A06-6444-8947-8CB7-70263E9A4997}"/>
              </a:ext>
            </a:extLst>
          </p:cNvPr>
          <p:cNvSpPr>
            <a:spLocks noGrp="1" noChangeAspect="1"/>
          </p:cNvSpPr>
          <p:nvPr>
            <p:ph sz="quarter" idx="12" hasCustomPrompt="1"/>
          </p:nvPr>
        </p:nvSpPr>
        <p:spPr>
          <a:xfrm>
            <a:off x="1533525"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
        <p:nvSpPr>
          <p:cNvPr id="18" name="Content Placeholder 5">
            <a:extLst>
              <a:ext uri="{FF2B5EF4-FFF2-40B4-BE49-F238E27FC236}">
                <a16:creationId xmlns:a16="http://schemas.microsoft.com/office/drawing/2014/main" id="{8D5BFF86-793F-F943-88BE-8293ACAC978F}"/>
              </a:ext>
            </a:extLst>
          </p:cNvPr>
          <p:cNvSpPr>
            <a:spLocks noGrp="1" noChangeAspect="1"/>
          </p:cNvSpPr>
          <p:nvPr>
            <p:ph sz="quarter" idx="14" hasCustomPrompt="1"/>
          </p:nvPr>
        </p:nvSpPr>
        <p:spPr>
          <a:xfrm>
            <a:off x="7058587"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
        <p:nvSpPr>
          <p:cNvPr id="20" name="Content Placeholder 5">
            <a:extLst>
              <a:ext uri="{FF2B5EF4-FFF2-40B4-BE49-F238E27FC236}">
                <a16:creationId xmlns:a16="http://schemas.microsoft.com/office/drawing/2014/main" id="{BE1D6193-B5BF-2C4E-A7CF-1758CED60E6B}"/>
              </a:ext>
            </a:extLst>
          </p:cNvPr>
          <p:cNvSpPr>
            <a:spLocks noGrp="1" noChangeAspect="1"/>
          </p:cNvSpPr>
          <p:nvPr>
            <p:ph sz="quarter" idx="16" hasCustomPrompt="1"/>
          </p:nvPr>
        </p:nvSpPr>
        <p:spPr>
          <a:xfrm>
            <a:off x="12566252"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
        <p:nvSpPr>
          <p:cNvPr id="22" name="Content Placeholder 5">
            <a:extLst>
              <a:ext uri="{FF2B5EF4-FFF2-40B4-BE49-F238E27FC236}">
                <a16:creationId xmlns:a16="http://schemas.microsoft.com/office/drawing/2014/main" id="{77E2DE7F-3C5A-7541-A1D8-39BC5E34105D}"/>
              </a:ext>
            </a:extLst>
          </p:cNvPr>
          <p:cNvSpPr>
            <a:spLocks noGrp="1" noChangeAspect="1"/>
          </p:cNvSpPr>
          <p:nvPr>
            <p:ph sz="quarter" idx="18" hasCustomPrompt="1"/>
          </p:nvPr>
        </p:nvSpPr>
        <p:spPr>
          <a:xfrm>
            <a:off x="18095183"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Tree>
    <p:extLst>
      <p:ext uri="{BB962C8B-B14F-4D97-AF65-F5344CB8AC3E}">
        <p14:creationId xmlns:p14="http://schemas.microsoft.com/office/powerpoint/2010/main" val="511399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oče besedi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7D47-F71C-1942-8B6D-988FC40FB4C3}"/>
              </a:ext>
            </a:extLst>
          </p:cNvPr>
          <p:cNvSpPr>
            <a:spLocks noGrp="1"/>
          </p:cNvSpPr>
          <p:nvPr>
            <p:ph type="title" hasCustomPrompt="1"/>
          </p:nvPr>
        </p:nvSpPr>
        <p:spPr>
          <a:xfrm>
            <a:off x="1533525" y="1551615"/>
            <a:ext cx="21300078" cy="1872069"/>
          </a:xfrm>
        </p:spPr>
        <p:txBody>
          <a:bodyPr/>
          <a:lstStyle/>
          <a:p>
            <a:r>
              <a:rPr lang="en-GB" err="1"/>
              <a:t>Klikni</a:t>
            </a:r>
            <a:r>
              <a:rPr lang="en-GB"/>
              <a:t> in </a:t>
            </a:r>
            <a:r>
              <a:rPr lang="en-GB" err="1"/>
              <a:t>dodaj</a:t>
            </a:r>
            <a:r>
              <a:rPr lang="en-GB"/>
              <a:t> </a:t>
            </a:r>
            <a:r>
              <a:rPr lang="en-GB" err="1"/>
              <a:t>naslov</a:t>
            </a:r>
            <a:endParaRPr lang="en-SI"/>
          </a:p>
        </p:txBody>
      </p:sp>
      <p:sp>
        <p:nvSpPr>
          <p:cNvPr id="3" name="Footer Placeholder 2">
            <a:extLst>
              <a:ext uri="{FF2B5EF4-FFF2-40B4-BE49-F238E27FC236}">
                <a16:creationId xmlns:a16="http://schemas.microsoft.com/office/drawing/2014/main" id="{0DBA7944-2BD0-9E45-999E-EE485454EAD2}"/>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en-SI"/>
          </a:p>
        </p:txBody>
      </p:sp>
      <p:sp>
        <p:nvSpPr>
          <p:cNvPr id="6" name="Content Placeholder 5">
            <a:extLst>
              <a:ext uri="{FF2B5EF4-FFF2-40B4-BE49-F238E27FC236}">
                <a16:creationId xmlns:a16="http://schemas.microsoft.com/office/drawing/2014/main" id="{BA587A06-6444-8947-8CB7-70263E9A4997}"/>
              </a:ext>
            </a:extLst>
          </p:cNvPr>
          <p:cNvSpPr>
            <a:spLocks noGrp="1"/>
          </p:cNvSpPr>
          <p:nvPr>
            <p:ph sz="quarter" idx="12" hasCustomPrompt="1"/>
          </p:nvPr>
        </p:nvSpPr>
        <p:spPr>
          <a:xfrm>
            <a:off x="1533525" y="3827721"/>
            <a:ext cx="21300078" cy="8336664"/>
          </a:xfrm>
        </p:spPr>
        <p:txBody>
          <a:bodyPr/>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Tree>
    <p:extLst>
      <p:ext uri="{BB962C8B-B14F-4D97-AF65-F5344CB8AC3E}">
        <p14:creationId xmlns:p14="http://schemas.microsoft.com/office/powerpoint/2010/main" val="3119876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oče besedilo - 2 stolpc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7D47-F71C-1942-8B6D-988FC40FB4C3}"/>
              </a:ext>
            </a:extLst>
          </p:cNvPr>
          <p:cNvSpPr>
            <a:spLocks noGrp="1"/>
          </p:cNvSpPr>
          <p:nvPr>
            <p:ph type="title" hasCustomPrompt="1"/>
          </p:nvPr>
        </p:nvSpPr>
        <p:spPr>
          <a:xfrm>
            <a:off x="1533525" y="1551615"/>
            <a:ext cx="21300078" cy="1872069"/>
          </a:xfrm>
        </p:spPr>
        <p:txBody>
          <a:bodyPr/>
          <a:lstStyle/>
          <a:p>
            <a:r>
              <a:rPr lang="en-GB" err="1"/>
              <a:t>Klikni</a:t>
            </a:r>
            <a:r>
              <a:rPr lang="en-GB"/>
              <a:t> in </a:t>
            </a:r>
            <a:r>
              <a:rPr lang="en-GB" err="1"/>
              <a:t>dodaj</a:t>
            </a:r>
            <a:r>
              <a:rPr lang="en-GB"/>
              <a:t> </a:t>
            </a:r>
            <a:r>
              <a:rPr lang="en-GB" err="1"/>
              <a:t>naslov</a:t>
            </a:r>
            <a:endParaRPr lang="en-SI"/>
          </a:p>
        </p:txBody>
      </p:sp>
      <p:sp>
        <p:nvSpPr>
          <p:cNvPr id="3" name="Footer Placeholder 2">
            <a:extLst>
              <a:ext uri="{FF2B5EF4-FFF2-40B4-BE49-F238E27FC236}">
                <a16:creationId xmlns:a16="http://schemas.microsoft.com/office/drawing/2014/main" id="{0DBA7944-2BD0-9E45-999E-EE485454EAD2}"/>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en-SI"/>
          </a:p>
        </p:txBody>
      </p:sp>
      <p:sp>
        <p:nvSpPr>
          <p:cNvPr id="6" name="Content Placeholder 5">
            <a:extLst>
              <a:ext uri="{FF2B5EF4-FFF2-40B4-BE49-F238E27FC236}">
                <a16:creationId xmlns:a16="http://schemas.microsoft.com/office/drawing/2014/main" id="{BA587A06-6444-8947-8CB7-70263E9A4997}"/>
              </a:ext>
            </a:extLst>
          </p:cNvPr>
          <p:cNvSpPr>
            <a:spLocks noGrp="1"/>
          </p:cNvSpPr>
          <p:nvPr>
            <p:ph sz="quarter" idx="12" hasCustomPrompt="1"/>
          </p:nvPr>
        </p:nvSpPr>
        <p:spPr>
          <a:xfrm>
            <a:off x="1533525" y="3827721"/>
            <a:ext cx="10268615" cy="8336664"/>
          </a:xfrm>
        </p:spPr>
        <p:txBody>
          <a:bodyPr/>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
        <p:nvSpPr>
          <p:cNvPr id="7" name="Content Placeholder 5">
            <a:extLst>
              <a:ext uri="{FF2B5EF4-FFF2-40B4-BE49-F238E27FC236}">
                <a16:creationId xmlns:a16="http://schemas.microsoft.com/office/drawing/2014/main" id="{D1660CEA-1DA8-B047-BFD3-5DAED61B5F94}"/>
              </a:ext>
            </a:extLst>
          </p:cNvPr>
          <p:cNvSpPr>
            <a:spLocks noGrp="1"/>
          </p:cNvSpPr>
          <p:nvPr>
            <p:ph sz="quarter" idx="13" hasCustomPrompt="1"/>
          </p:nvPr>
        </p:nvSpPr>
        <p:spPr>
          <a:xfrm>
            <a:off x="12586253" y="3827721"/>
            <a:ext cx="10268615" cy="8336664"/>
          </a:xfrm>
        </p:spPr>
        <p:txBody>
          <a:bodyPr/>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Tree>
    <p:extLst>
      <p:ext uri="{BB962C8B-B14F-4D97-AF65-F5344CB8AC3E}">
        <p14:creationId xmlns:p14="http://schemas.microsoft.com/office/powerpoint/2010/main" val="2061271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esedilo + slik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0550357-B42A-D445-A00C-7CF2695BD9CC}"/>
              </a:ext>
            </a:extLst>
          </p:cNvPr>
          <p:cNvSpPr>
            <a:spLocks noGrp="1" noChangeAspect="1"/>
          </p:cNvSpPr>
          <p:nvPr>
            <p:ph type="pic" sz="quarter" idx="12" hasCustomPrompt="1"/>
          </p:nvPr>
        </p:nvSpPr>
        <p:spPr>
          <a:xfrm>
            <a:off x="10666413" y="0"/>
            <a:ext cx="13716000" cy="13716000"/>
          </a:xfrm>
        </p:spPr>
        <p:txBody>
          <a:bodyPr anchor="ctr" anchorCtr="1"/>
          <a:lstStyle>
            <a:lvl1pPr marL="0" marR="0" indent="0" algn="ctr" defTabSz="914400" rtl="0" eaLnBrk="1" fontAlgn="auto" latinLnBrk="0" hangingPunct="1">
              <a:lnSpc>
                <a:spcPct val="100000"/>
              </a:lnSpc>
              <a:spcBef>
                <a:spcPts val="1000"/>
              </a:spcBef>
              <a:spcAft>
                <a:spcPts val="0"/>
              </a:spcAft>
              <a:buClrTx/>
              <a:buSzTx/>
              <a:buFontTx/>
              <a:buNone/>
              <a:tabLst/>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SI"/>
              <a:t>Vstavi sliko</a:t>
            </a:r>
          </a:p>
        </p:txBody>
      </p:sp>
      <p:sp>
        <p:nvSpPr>
          <p:cNvPr id="3" name="Footer Placeholder 2">
            <a:extLst>
              <a:ext uri="{FF2B5EF4-FFF2-40B4-BE49-F238E27FC236}">
                <a16:creationId xmlns:a16="http://schemas.microsoft.com/office/drawing/2014/main" id="{6E45B929-1EA4-9D41-BE77-5536B83A53C5}"/>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en-SI"/>
          </a:p>
        </p:txBody>
      </p:sp>
      <p:sp>
        <p:nvSpPr>
          <p:cNvPr id="13" name="Content Placeholder 5">
            <a:extLst>
              <a:ext uri="{FF2B5EF4-FFF2-40B4-BE49-F238E27FC236}">
                <a16:creationId xmlns:a16="http://schemas.microsoft.com/office/drawing/2014/main" id="{C7FDFD7F-9893-F940-B70E-121B32E7C891}"/>
              </a:ext>
            </a:extLst>
          </p:cNvPr>
          <p:cNvSpPr>
            <a:spLocks noGrp="1"/>
          </p:cNvSpPr>
          <p:nvPr>
            <p:ph sz="quarter" idx="13" hasCustomPrompt="1"/>
          </p:nvPr>
        </p:nvSpPr>
        <p:spPr>
          <a:xfrm>
            <a:off x="1533526" y="6082562"/>
            <a:ext cx="8354754" cy="6102350"/>
          </a:xfrm>
        </p:spPr>
        <p:txBody>
          <a:bodyPr/>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
        <p:nvSpPr>
          <p:cNvPr id="14" name="Title 1">
            <a:extLst>
              <a:ext uri="{FF2B5EF4-FFF2-40B4-BE49-F238E27FC236}">
                <a16:creationId xmlns:a16="http://schemas.microsoft.com/office/drawing/2014/main" id="{64350BC6-1B37-AB41-9A2C-95A9416CB547}"/>
              </a:ext>
            </a:extLst>
          </p:cNvPr>
          <p:cNvSpPr>
            <a:spLocks noGrp="1"/>
          </p:cNvSpPr>
          <p:nvPr>
            <p:ph type="title" hasCustomPrompt="1"/>
          </p:nvPr>
        </p:nvSpPr>
        <p:spPr>
          <a:xfrm>
            <a:off x="1533526" y="3827721"/>
            <a:ext cx="8354754" cy="1872069"/>
          </a:xfrm>
        </p:spPr>
        <p:txBody>
          <a:bodyPr/>
          <a:lstStyle/>
          <a:p>
            <a:r>
              <a:rPr lang="en-GB" err="1"/>
              <a:t>Klikni</a:t>
            </a:r>
            <a:r>
              <a:rPr lang="en-GB"/>
              <a:t> in </a:t>
            </a:r>
            <a:r>
              <a:rPr lang="en-GB" err="1"/>
              <a:t>dodaj</a:t>
            </a:r>
            <a:r>
              <a:rPr lang="en-GB"/>
              <a:t> </a:t>
            </a:r>
            <a:r>
              <a:rPr lang="en-GB" err="1"/>
              <a:t>naslov</a:t>
            </a:r>
            <a:endParaRPr lang="en-SI"/>
          </a:p>
        </p:txBody>
      </p:sp>
    </p:spTree>
    <p:extLst>
      <p:ext uri="{BB962C8B-B14F-4D97-AF65-F5344CB8AC3E}">
        <p14:creationId xmlns:p14="http://schemas.microsoft.com/office/powerpoint/2010/main" val="3533538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sedilo + grafik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45B929-1EA4-9D41-BE77-5536B83A53C5}"/>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en-SI"/>
          </a:p>
        </p:txBody>
      </p:sp>
      <p:sp>
        <p:nvSpPr>
          <p:cNvPr id="7" name="Content Placeholder 5">
            <a:extLst>
              <a:ext uri="{FF2B5EF4-FFF2-40B4-BE49-F238E27FC236}">
                <a16:creationId xmlns:a16="http://schemas.microsoft.com/office/drawing/2014/main" id="{25C0DF19-2895-4D42-A263-4383870C1B89}"/>
              </a:ext>
            </a:extLst>
          </p:cNvPr>
          <p:cNvSpPr>
            <a:spLocks noGrp="1" noChangeAspect="1"/>
          </p:cNvSpPr>
          <p:nvPr>
            <p:ph sz="quarter" idx="14" hasCustomPrompt="1"/>
          </p:nvPr>
        </p:nvSpPr>
        <p:spPr>
          <a:xfrm>
            <a:off x="12191206" y="1524600"/>
            <a:ext cx="10666800" cy="10666800"/>
          </a:xfrm>
        </p:spPr>
        <p:txBody>
          <a:bodyPr lIns="720000" tIns="612000" rIns="720000" bIns="612000"/>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
        <p:nvSpPr>
          <p:cNvPr id="8" name="Content Placeholder 5">
            <a:extLst>
              <a:ext uri="{FF2B5EF4-FFF2-40B4-BE49-F238E27FC236}">
                <a16:creationId xmlns:a16="http://schemas.microsoft.com/office/drawing/2014/main" id="{62684C98-C5F6-5041-883B-C81188DB3DC7}"/>
              </a:ext>
            </a:extLst>
          </p:cNvPr>
          <p:cNvSpPr>
            <a:spLocks noGrp="1"/>
          </p:cNvSpPr>
          <p:nvPr>
            <p:ph sz="quarter" idx="13" hasCustomPrompt="1"/>
          </p:nvPr>
        </p:nvSpPr>
        <p:spPr>
          <a:xfrm>
            <a:off x="1533526" y="6082562"/>
            <a:ext cx="8354754" cy="6102350"/>
          </a:xfrm>
        </p:spPr>
        <p:txBody>
          <a:bodyPr/>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
        <p:nvSpPr>
          <p:cNvPr id="9" name="Title 1">
            <a:extLst>
              <a:ext uri="{FF2B5EF4-FFF2-40B4-BE49-F238E27FC236}">
                <a16:creationId xmlns:a16="http://schemas.microsoft.com/office/drawing/2014/main" id="{54D6A104-19A7-8747-9EB5-CDB979742F4D}"/>
              </a:ext>
            </a:extLst>
          </p:cNvPr>
          <p:cNvSpPr>
            <a:spLocks noGrp="1"/>
          </p:cNvSpPr>
          <p:nvPr>
            <p:ph type="title" hasCustomPrompt="1"/>
          </p:nvPr>
        </p:nvSpPr>
        <p:spPr>
          <a:xfrm>
            <a:off x="1533526" y="3827721"/>
            <a:ext cx="8354754" cy="1872069"/>
          </a:xfrm>
        </p:spPr>
        <p:txBody>
          <a:bodyPr/>
          <a:lstStyle/>
          <a:p>
            <a:r>
              <a:rPr lang="en-GB" err="1"/>
              <a:t>Klikni</a:t>
            </a:r>
            <a:r>
              <a:rPr lang="en-GB"/>
              <a:t> in </a:t>
            </a:r>
            <a:r>
              <a:rPr lang="en-GB" err="1"/>
              <a:t>dodaj</a:t>
            </a:r>
            <a:r>
              <a:rPr lang="en-GB"/>
              <a:t> </a:t>
            </a:r>
            <a:r>
              <a:rPr lang="en-GB" err="1"/>
              <a:t>naslov</a:t>
            </a:r>
            <a:endParaRPr lang="en-SI"/>
          </a:p>
        </p:txBody>
      </p:sp>
    </p:spTree>
    <p:extLst>
      <p:ext uri="{BB962C8B-B14F-4D97-AF65-F5344CB8AC3E}">
        <p14:creationId xmlns:p14="http://schemas.microsoft.com/office/powerpoint/2010/main" val="3227368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zpostavljena vsebina - rdeč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45B929-1EA4-9D41-BE77-5536B83A53C5}"/>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en-SI"/>
          </a:p>
        </p:txBody>
      </p:sp>
      <p:sp>
        <p:nvSpPr>
          <p:cNvPr id="11" name="Title 1">
            <a:extLst>
              <a:ext uri="{FF2B5EF4-FFF2-40B4-BE49-F238E27FC236}">
                <a16:creationId xmlns:a16="http://schemas.microsoft.com/office/drawing/2014/main" id="{1FA5CFEC-FEF1-B346-B160-75C8EF7A1690}"/>
              </a:ext>
            </a:extLst>
          </p:cNvPr>
          <p:cNvSpPr>
            <a:spLocks noGrp="1"/>
          </p:cNvSpPr>
          <p:nvPr>
            <p:ph type="title" hasCustomPrompt="1"/>
          </p:nvPr>
        </p:nvSpPr>
        <p:spPr>
          <a:xfrm>
            <a:off x="1533525" y="1550876"/>
            <a:ext cx="10247349" cy="1872069"/>
          </a:xfrm>
        </p:spPr>
        <p:txBody>
          <a:bodyPr/>
          <a:lstStyle/>
          <a:p>
            <a:r>
              <a:rPr lang="en-GB" err="1"/>
              <a:t>Klikni</a:t>
            </a:r>
            <a:r>
              <a:rPr lang="en-GB"/>
              <a:t> in </a:t>
            </a:r>
            <a:r>
              <a:rPr lang="en-GB" err="1"/>
              <a:t>dodaj</a:t>
            </a:r>
            <a:r>
              <a:rPr lang="en-GB"/>
              <a:t> </a:t>
            </a:r>
            <a:r>
              <a:rPr lang="en-GB" err="1"/>
              <a:t>naslov</a:t>
            </a:r>
            <a:endParaRPr lang="en-SI"/>
          </a:p>
        </p:txBody>
      </p:sp>
      <p:sp>
        <p:nvSpPr>
          <p:cNvPr id="5" name="Picture Placeholder 4">
            <a:extLst>
              <a:ext uri="{FF2B5EF4-FFF2-40B4-BE49-F238E27FC236}">
                <a16:creationId xmlns:a16="http://schemas.microsoft.com/office/drawing/2014/main" id="{902A9054-39CF-6B47-BA76-EC633D561BE6}"/>
              </a:ext>
            </a:extLst>
          </p:cNvPr>
          <p:cNvSpPr>
            <a:spLocks noGrp="1"/>
          </p:cNvSpPr>
          <p:nvPr>
            <p:ph type="pic" sz="quarter" idx="15" hasCustomPrompt="1"/>
          </p:nvPr>
        </p:nvSpPr>
        <p:spPr>
          <a:xfrm>
            <a:off x="1533525" y="3827463"/>
            <a:ext cx="14186478" cy="7113587"/>
          </a:xfrm>
        </p:spPr>
        <p:txBody>
          <a:bodyPr anchor="ctr" anchorCtr="1"/>
          <a:lstStyle>
            <a:lvl1pPr marL="0" indent="0">
              <a:buFontTx/>
              <a:buNone/>
              <a:defRPr/>
            </a:lvl1pPr>
          </a:lstStyle>
          <a:p>
            <a:r>
              <a:rPr lang="en-SI"/>
              <a:t>Vstavi sliko</a:t>
            </a:r>
          </a:p>
        </p:txBody>
      </p:sp>
      <p:sp>
        <p:nvSpPr>
          <p:cNvPr id="7" name="Content Placeholder 5">
            <a:extLst>
              <a:ext uri="{FF2B5EF4-FFF2-40B4-BE49-F238E27FC236}">
                <a16:creationId xmlns:a16="http://schemas.microsoft.com/office/drawing/2014/main" id="{25C0DF19-2895-4D42-A263-4383870C1B89}"/>
              </a:ext>
            </a:extLst>
          </p:cNvPr>
          <p:cNvSpPr>
            <a:spLocks noGrp="1" noChangeAspect="1"/>
          </p:cNvSpPr>
          <p:nvPr>
            <p:ph sz="quarter" idx="14" hasCustomPrompt="1"/>
          </p:nvPr>
        </p:nvSpPr>
        <p:spPr>
          <a:xfrm>
            <a:off x="15720003" y="3827720"/>
            <a:ext cx="7113600" cy="7113600"/>
          </a:xfrm>
          <a:gradFill>
            <a:gsLst>
              <a:gs pos="0">
                <a:srgbClr val="E20613"/>
              </a:gs>
              <a:gs pos="100000">
                <a:srgbClr val="901A14"/>
              </a:gs>
            </a:gsLst>
            <a:lin ang="2700000" scaled="0"/>
          </a:gradFill>
        </p:spPr>
        <p:txBody>
          <a:bodyPr lIns="720000" tIns="612000" rIns="720000" bIns="612000"/>
          <a:lstStyle>
            <a:lvl1pPr marL="0" indent="0">
              <a:buFontTx/>
              <a:buNone/>
              <a:defRPr>
                <a:solidFill>
                  <a:schemeClr val="bg1"/>
                </a:solidFill>
              </a:defRPr>
            </a:lvl1pPr>
          </a:lstStyle>
          <a:p>
            <a:pPr lvl="0"/>
            <a:r>
              <a:rPr lang="en-GB" err="1"/>
              <a:t>Klikni</a:t>
            </a:r>
            <a:r>
              <a:rPr lang="en-GB"/>
              <a:t> in </a:t>
            </a:r>
            <a:r>
              <a:rPr lang="en-GB" err="1"/>
              <a:t>dodaj</a:t>
            </a:r>
            <a:r>
              <a:rPr lang="en-GB"/>
              <a:t> </a:t>
            </a:r>
            <a:r>
              <a:rPr lang="en-GB" err="1"/>
              <a:t>vsebino</a:t>
            </a:r>
            <a:endParaRPr lang="en-SI"/>
          </a:p>
        </p:txBody>
      </p:sp>
    </p:spTree>
    <p:extLst>
      <p:ext uri="{BB962C8B-B14F-4D97-AF65-F5344CB8AC3E}">
        <p14:creationId xmlns:p14="http://schemas.microsoft.com/office/powerpoint/2010/main" val="434905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nica - krovna foto 02">
    <p:bg>
      <p:bgPr>
        <a:blipFill dpi="0" rotWithShape="1">
          <a:blip r:embed="rId2">
            <a:extLst>
              <a:ext uri="{BEBA8EAE-BF5A-486C-A8C5-ECC9F3942E4B}">
                <a14:imgProps xmlns:a14="http://schemas.microsoft.com/office/drawing/2010/main">
                  <a14:imgLayer r:embed="rId3">
                    <a14:imgEffect>
                      <a14:sharpenSoften amount="-40000"/>
                    </a14:imgEffect>
                    <a14:imgEffect>
                      <a14:brightnessContrast bright="-3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9463B9DF-3B32-0540-A997-645941D8C112}"/>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a:t>Ime </a:t>
            </a:r>
            <a:r>
              <a:rPr lang="en-GB" err="1"/>
              <a:t>dogodka</a:t>
            </a:r>
            <a:r>
              <a:rPr lang="en-GB"/>
              <a:t>, </a:t>
            </a:r>
            <a:r>
              <a:rPr lang="en-GB" err="1"/>
              <a:t>mesec</a:t>
            </a:r>
            <a:r>
              <a:rPr lang="en-GB"/>
              <a:t> 2020</a:t>
            </a:r>
            <a:endParaRPr lang="en-SI"/>
          </a:p>
        </p:txBody>
      </p:sp>
      <p:sp>
        <p:nvSpPr>
          <p:cNvPr id="12" name="Title 1">
            <a:extLst>
              <a:ext uri="{FF2B5EF4-FFF2-40B4-BE49-F238E27FC236}">
                <a16:creationId xmlns:a16="http://schemas.microsoft.com/office/drawing/2014/main" id="{D1099651-8E04-F04F-8519-569998238A23}"/>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err="1"/>
              <a:t>Naslov</a:t>
            </a:r>
            <a:r>
              <a:rPr lang="en-GB"/>
              <a:t> </a:t>
            </a:r>
            <a:br>
              <a:rPr lang="en-GB"/>
            </a:br>
            <a:r>
              <a:rPr lang="en-GB" err="1"/>
              <a:t>prezentacije</a:t>
            </a:r>
            <a:endParaRPr lang="en-SI"/>
          </a:p>
        </p:txBody>
      </p:sp>
      <p:sp>
        <p:nvSpPr>
          <p:cNvPr id="13" name="Text Placeholder 8">
            <a:extLst>
              <a:ext uri="{FF2B5EF4-FFF2-40B4-BE49-F238E27FC236}">
                <a16:creationId xmlns:a16="http://schemas.microsoft.com/office/drawing/2014/main" id="{0373AC9F-FDE6-EF43-A30E-89553C738CC1}"/>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a:t>Ime </a:t>
            </a:r>
            <a:r>
              <a:rPr lang="en-GB" err="1"/>
              <a:t>Priimek</a:t>
            </a:r>
            <a:br>
              <a:rPr lang="en-GB"/>
            </a:br>
            <a:r>
              <a:rPr lang="en-GB" err="1"/>
              <a:t>Ime.priimek@eurel.si</a:t>
            </a:r>
            <a:endParaRPr lang="en-SI"/>
          </a:p>
        </p:txBody>
      </p:sp>
    </p:spTree>
    <p:extLst>
      <p:ext uri="{BB962C8B-B14F-4D97-AF65-F5344CB8AC3E}">
        <p14:creationId xmlns:p14="http://schemas.microsoft.com/office/powerpoint/2010/main" val="739153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zpostavljena vsebina - siv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45B929-1EA4-9D41-BE77-5536B83A53C5}"/>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en-SI"/>
          </a:p>
        </p:txBody>
      </p:sp>
      <p:sp>
        <p:nvSpPr>
          <p:cNvPr id="11" name="Title 1">
            <a:extLst>
              <a:ext uri="{FF2B5EF4-FFF2-40B4-BE49-F238E27FC236}">
                <a16:creationId xmlns:a16="http://schemas.microsoft.com/office/drawing/2014/main" id="{1FA5CFEC-FEF1-B346-B160-75C8EF7A1690}"/>
              </a:ext>
            </a:extLst>
          </p:cNvPr>
          <p:cNvSpPr>
            <a:spLocks noGrp="1"/>
          </p:cNvSpPr>
          <p:nvPr>
            <p:ph type="title" hasCustomPrompt="1"/>
          </p:nvPr>
        </p:nvSpPr>
        <p:spPr>
          <a:xfrm>
            <a:off x="1533525" y="1550876"/>
            <a:ext cx="10247349" cy="1872069"/>
          </a:xfrm>
        </p:spPr>
        <p:txBody>
          <a:bodyPr/>
          <a:lstStyle/>
          <a:p>
            <a:r>
              <a:rPr lang="en-GB" err="1"/>
              <a:t>Klikni</a:t>
            </a:r>
            <a:r>
              <a:rPr lang="en-GB"/>
              <a:t> in </a:t>
            </a:r>
            <a:r>
              <a:rPr lang="en-GB" err="1"/>
              <a:t>dodaj</a:t>
            </a:r>
            <a:r>
              <a:rPr lang="en-GB"/>
              <a:t> </a:t>
            </a:r>
            <a:r>
              <a:rPr lang="en-GB" err="1"/>
              <a:t>naslov</a:t>
            </a:r>
            <a:endParaRPr lang="en-SI"/>
          </a:p>
        </p:txBody>
      </p:sp>
      <p:sp>
        <p:nvSpPr>
          <p:cNvPr id="5" name="Picture Placeholder 4">
            <a:extLst>
              <a:ext uri="{FF2B5EF4-FFF2-40B4-BE49-F238E27FC236}">
                <a16:creationId xmlns:a16="http://schemas.microsoft.com/office/drawing/2014/main" id="{902A9054-39CF-6B47-BA76-EC633D561BE6}"/>
              </a:ext>
            </a:extLst>
          </p:cNvPr>
          <p:cNvSpPr>
            <a:spLocks noGrp="1"/>
          </p:cNvSpPr>
          <p:nvPr>
            <p:ph type="pic" sz="quarter" idx="15" hasCustomPrompt="1"/>
          </p:nvPr>
        </p:nvSpPr>
        <p:spPr>
          <a:xfrm>
            <a:off x="1533525" y="3827463"/>
            <a:ext cx="14186478" cy="7113587"/>
          </a:xfrm>
        </p:spPr>
        <p:txBody>
          <a:bodyPr anchor="ctr" anchorCtr="1"/>
          <a:lstStyle>
            <a:lvl1pPr marL="0" indent="0">
              <a:buFontTx/>
              <a:buNone/>
              <a:defRPr/>
            </a:lvl1pPr>
          </a:lstStyle>
          <a:p>
            <a:r>
              <a:rPr lang="en-SI"/>
              <a:t>Vstavi sliko</a:t>
            </a:r>
          </a:p>
        </p:txBody>
      </p:sp>
      <p:sp>
        <p:nvSpPr>
          <p:cNvPr id="7" name="Content Placeholder 5">
            <a:extLst>
              <a:ext uri="{FF2B5EF4-FFF2-40B4-BE49-F238E27FC236}">
                <a16:creationId xmlns:a16="http://schemas.microsoft.com/office/drawing/2014/main" id="{25C0DF19-2895-4D42-A263-4383870C1B89}"/>
              </a:ext>
            </a:extLst>
          </p:cNvPr>
          <p:cNvSpPr>
            <a:spLocks noGrp="1" noChangeAspect="1"/>
          </p:cNvSpPr>
          <p:nvPr>
            <p:ph sz="quarter" idx="14" hasCustomPrompt="1"/>
          </p:nvPr>
        </p:nvSpPr>
        <p:spPr>
          <a:xfrm>
            <a:off x="15720003" y="3827720"/>
            <a:ext cx="7113600" cy="7113600"/>
          </a:xfrm>
          <a:gradFill>
            <a:gsLst>
              <a:gs pos="0">
                <a:srgbClr val="8A8B8A"/>
              </a:gs>
              <a:gs pos="100000">
                <a:srgbClr val="4D4D4C"/>
              </a:gs>
            </a:gsLst>
            <a:lin ang="2700000" scaled="0"/>
          </a:gradFill>
        </p:spPr>
        <p:txBody>
          <a:bodyPr lIns="720000" tIns="612000" rIns="720000" bIns="612000"/>
          <a:lstStyle>
            <a:lvl1pPr marL="0" indent="0">
              <a:buFontTx/>
              <a:buNone/>
              <a:defRPr>
                <a:solidFill>
                  <a:schemeClr val="bg1"/>
                </a:solidFill>
              </a:defRPr>
            </a:lvl1pPr>
          </a:lstStyle>
          <a:p>
            <a:pPr lvl="0"/>
            <a:r>
              <a:rPr lang="en-GB" err="1"/>
              <a:t>Klikni</a:t>
            </a:r>
            <a:r>
              <a:rPr lang="en-GB"/>
              <a:t> in </a:t>
            </a:r>
            <a:r>
              <a:rPr lang="en-GB" err="1"/>
              <a:t>dodaj</a:t>
            </a:r>
            <a:r>
              <a:rPr lang="en-GB"/>
              <a:t> </a:t>
            </a:r>
            <a:r>
              <a:rPr lang="en-GB" err="1"/>
              <a:t>vsebino</a:t>
            </a:r>
            <a:endParaRPr lang="en-SI"/>
          </a:p>
        </p:txBody>
      </p:sp>
    </p:spTree>
    <p:extLst>
      <p:ext uri="{BB962C8B-B14F-4D97-AF65-F5344CB8AC3E}">
        <p14:creationId xmlns:p14="http://schemas.microsoft.com/office/powerpoint/2010/main" val="46266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števanje">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38C4CE11-AE2D-3B4C-8616-0F7FEBFE0B43}"/>
              </a:ext>
            </a:extLst>
          </p:cNvPr>
          <p:cNvSpPr>
            <a:spLocks noGrp="1" noChangeAspect="1"/>
          </p:cNvSpPr>
          <p:nvPr>
            <p:ph sz="quarter" idx="17" hasCustomPrompt="1"/>
          </p:nvPr>
        </p:nvSpPr>
        <p:spPr>
          <a:xfrm>
            <a:off x="1533680" y="3824372"/>
            <a:ext cx="6602400" cy="6602400"/>
          </a:xfrm>
        </p:spPr>
        <p:txBody>
          <a:bodyPr lIns="720000" tIns="612000" rIns="720000" bIns="612000"/>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
        <p:nvSpPr>
          <p:cNvPr id="3" name="Footer Placeholder 2">
            <a:extLst>
              <a:ext uri="{FF2B5EF4-FFF2-40B4-BE49-F238E27FC236}">
                <a16:creationId xmlns:a16="http://schemas.microsoft.com/office/drawing/2014/main" id="{6E45B929-1EA4-9D41-BE77-5536B83A53C5}"/>
              </a:ext>
            </a:extLst>
          </p:cNvPr>
          <p:cNvSpPr>
            <a:spLocks noGrp="1"/>
          </p:cNvSpPr>
          <p:nvPr>
            <p:ph type="ftr" sz="quarter" idx="10"/>
          </p:nvPr>
        </p:nvSpPr>
        <p:spPr/>
        <p:txBody>
          <a:bodyPr/>
          <a:lstStyle/>
          <a:p>
            <a:r>
              <a:rPr lang="en-GB"/>
              <a:t>Nova PPT predloga, Oktober 2020</a:t>
            </a:r>
            <a:endParaRPr lang="en-SI"/>
          </a:p>
        </p:txBody>
      </p:sp>
      <p:sp>
        <p:nvSpPr>
          <p:cNvPr id="10" name="Content Placeholder 5">
            <a:extLst>
              <a:ext uri="{FF2B5EF4-FFF2-40B4-BE49-F238E27FC236}">
                <a16:creationId xmlns:a16="http://schemas.microsoft.com/office/drawing/2014/main" id="{099858E8-CEB7-0B4D-A548-55C366355137}"/>
              </a:ext>
            </a:extLst>
          </p:cNvPr>
          <p:cNvSpPr>
            <a:spLocks noGrp="1"/>
          </p:cNvSpPr>
          <p:nvPr>
            <p:ph sz="quarter" idx="13" hasCustomPrompt="1"/>
          </p:nvPr>
        </p:nvSpPr>
        <p:spPr>
          <a:xfrm>
            <a:off x="1533680" y="10827459"/>
            <a:ext cx="6602400" cy="1363939"/>
          </a:xfrm>
        </p:spPr>
        <p:txBody>
          <a:bodyPr/>
          <a:lstStyle>
            <a:lvl1pPr marL="0" indent="0" algn="ctr">
              <a:buFontTx/>
              <a:buNone/>
              <a:defRPr/>
            </a:lvl1pPr>
          </a:lstStyle>
          <a:p>
            <a:pPr lvl="0"/>
            <a:r>
              <a:rPr lang="en-GB" err="1"/>
              <a:t>Dodaj</a:t>
            </a:r>
            <a:r>
              <a:rPr lang="en-GB"/>
              <a:t> </a:t>
            </a:r>
            <a:r>
              <a:rPr lang="en-GB" err="1"/>
              <a:t>vsebino</a:t>
            </a:r>
            <a:endParaRPr lang="en-SI"/>
          </a:p>
        </p:txBody>
      </p:sp>
      <p:sp>
        <p:nvSpPr>
          <p:cNvPr id="15" name="Content Placeholder 5">
            <a:extLst>
              <a:ext uri="{FF2B5EF4-FFF2-40B4-BE49-F238E27FC236}">
                <a16:creationId xmlns:a16="http://schemas.microsoft.com/office/drawing/2014/main" id="{C91BB68C-8FA2-F946-BE89-B908AFF7E326}"/>
              </a:ext>
            </a:extLst>
          </p:cNvPr>
          <p:cNvSpPr>
            <a:spLocks noGrp="1" noChangeAspect="1"/>
          </p:cNvSpPr>
          <p:nvPr>
            <p:ph sz="quarter" idx="18" hasCustomPrompt="1"/>
          </p:nvPr>
        </p:nvSpPr>
        <p:spPr>
          <a:xfrm>
            <a:off x="8890006" y="3824372"/>
            <a:ext cx="6602400" cy="6602400"/>
          </a:xfrm>
        </p:spPr>
        <p:txBody>
          <a:bodyPr lIns="720000" tIns="612000" rIns="720000" bIns="612000"/>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
        <p:nvSpPr>
          <p:cNvPr id="16" name="Content Placeholder 5">
            <a:extLst>
              <a:ext uri="{FF2B5EF4-FFF2-40B4-BE49-F238E27FC236}">
                <a16:creationId xmlns:a16="http://schemas.microsoft.com/office/drawing/2014/main" id="{94EC7037-450C-EA4F-A350-135FE2A984B9}"/>
              </a:ext>
            </a:extLst>
          </p:cNvPr>
          <p:cNvSpPr>
            <a:spLocks noGrp="1"/>
          </p:cNvSpPr>
          <p:nvPr>
            <p:ph sz="quarter" idx="19" hasCustomPrompt="1"/>
          </p:nvPr>
        </p:nvSpPr>
        <p:spPr>
          <a:xfrm>
            <a:off x="8890006" y="10827459"/>
            <a:ext cx="6602400" cy="1363939"/>
          </a:xfrm>
        </p:spPr>
        <p:txBody>
          <a:bodyPr/>
          <a:lstStyle>
            <a:lvl1pPr marL="0" indent="0" algn="ctr">
              <a:buFontTx/>
              <a:buNone/>
              <a:defRPr/>
            </a:lvl1pPr>
          </a:lstStyle>
          <a:p>
            <a:pPr lvl="0"/>
            <a:r>
              <a:rPr lang="en-GB" err="1"/>
              <a:t>Dodaj</a:t>
            </a:r>
            <a:r>
              <a:rPr lang="en-GB"/>
              <a:t> </a:t>
            </a:r>
            <a:r>
              <a:rPr lang="en-GB" err="1"/>
              <a:t>vsebino</a:t>
            </a:r>
            <a:endParaRPr lang="en-SI"/>
          </a:p>
        </p:txBody>
      </p:sp>
      <p:sp>
        <p:nvSpPr>
          <p:cNvPr id="17" name="Content Placeholder 5">
            <a:extLst>
              <a:ext uri="{FF2B5EF4-FFF2-40B4-BE49-F238E27FC236}">
                <a16:creationId xmlns:a16="http://schemas.microsoft.com/office/drawing/2014/main" id="{22B43403-7E0D-C84E-B6A0-D4FF4E8B7354}"/>
              </a:ext>
            </a:extLst>
          </p:cNvPr>
          <p:cNvSpPr>
            <a:spLocks noGrp="1" noChangeAspect="1"/>
          </p:cNvSpPr>
          <p:nvPr>
            <p:ph sz="quarter" idx="20" hasCustomPrompt="1"/>
          </p:nvPr>
        </p:nvSpPr>
        <p:spPr>
          <a:xfrm>
            <a:off x="16231203" y="3824372"/>
            <a:ext cx="6602400" cy="6602400"/>
          </a:xfrm>
        </p:spPr>
        <p:txBody>
          <a:bodyPr lIns="720000" tIns="612000" rIns="720000" bIns="612000"/>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
        <p:nvSpPr>
          <p:cNvPr id="18" name="Content Placeholder 5">
            <a:extLst>
              <a:ext uri="{FF2B5EF4-FFF2-40B4-BE49-F238E27FC236}">
                <a16:creationId xmlns:a16="http://schemas.microsoft.com/office/drawing/2014/main" id="{895112C6-205E-A442-9A39-432C1BE3AE5D}"/>
              </a:ext>
            </a:extLst>
          </p:cNvPr>
          <p:cNvSpPr>
            <a:spLocks noGrp="1"/>
          </p:cNvSpPr>
          <p:nvPr>
            <p:ph sz="quarter" idx="21" hasCustomPrompt="1"/>
          </p:nvPr>
        </p:nvSpPr>
        <p:spPr>
          <a:xfrm>
            <a:off x="16231203" y="10827459"/>
            <a:ext cx="6602400" cy="1363939"/>
          </a:xfrm>
        </p:spPr>
        <p:txBody>
          <a:bodyPr/>
          <a:lstStyle>
            <a:lvl1pPr marL="0" indent="0" algn="ctr">
              <a:buFontTx/>
              <a:buNone/>
              <a:defRPr/>
            </a:lvl1pPr>
          </a:lstStyle>
          <a:p>
            <a:pPr lvl="0"/>
            <a:r>
              <a:rPr lang="en-GB" err="1"/>
              <a:t>Dodaj</a:t>
            </a:r>
            <a:r>
              <a:rPr lang="en-GB"/>
              <a:t> </a:t>
            </a:r>
            <a:r>
              <a:rPr lang="en-GB" err="1"/>
              <a:t>vsebino</a:t>
            </a:r>
            <a:endParaRPr lang="en-SI"/>
          </a:p>
        </p:txBody>
      </p:sp>
      <p:sp>
        <p:nvSpPr>
          <p:cNvPr id="20" name="Title 1">
            <a:extLst>
              <a:ext uri="{FF2B5EF4-FFF2-40B4-BE49-F238E27FC236}">
                <a16:creationId xmlns:a16="http://schemas.microsoft.com/office/drawing/2014/main" id="{24AD5DB9-30EC-1843-A85D-9CD07973F0FC}"/>
              </a:ext>
            </a:extLst>
          </p:cNvPr>
          <p:cNvSpPr>
            <a:spLocks noGrp="1"/>
          </p:cNvSpPr>
          <p:nvPr>
            <p:ph type="title" hasCustomPrompt="1"/>
          </p:nvPr>
        </p:nvSpPr>
        <p:spPr>
          <a:xfrm>
            <a:off x="1533525" y="1551615"/>
            <a:ext cx="21300078" cy="1485571"/>
          </a:xfrm>
        </p:spPr>
        <p:txBody>
          <a:bodyPr/>
          <a:lstStyle/>
          <a:p>
            <a:r>
              <a:rPr lang="en-GB" err="1"/>
              <a:t>Klikni</a:t>
            </a:r>
            <a:r>
              <a:rPr lang="en-GB"/>
              <a:t> in </a:t>
            </a:r>
            <a:r>
              <a:rPr lang="en-GB" err="1"/>
              <a:t>dodaj</a:t>
            </a:r>
            <a:r>
              <a:rPr lang="en-GB"/>
              <a:t> </a:t>
            </a:r>
            <a:r>
              <a:rPr lang="en-GB" err="1"/>
              <a:t>naslov</a:t>
            </a:r>
            <a:endParaRPr lang="en-SI"/>
          </a:p>
        </p:txBody>
      </p:sp>
    </p:spTree>
    <p:extLst>
      <p:ext uri="{BB962C8B-B14F-4D97-AF65-F5344CB8AC3E}">
        <p14:creationId xmlns:p14="http://schemas.microsoft.com/office/powerpoint/2010/main" val="879940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števanje - siv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BA7944-2BD0-9E45-999E-EE485454EAD2}"/>
              </a:ext>
            </a:extLst>
          </p:cNvPr>
          <p:cNvSpPr>
            <a:spLocks noGrp="1"/>
          </p:cNvSpPr>
          <p:nvPr>
            <p:ph type="ftr" sz="quarter" idx="10"/>
          </p:nvPr>
        </p:nvSpPr>
        <p:spPr/>
        <p:txBody>
          <a:bodyPr/>
          <a:lstStyle/>
          <a:p>
            <a:r>
              <a:rPr lang="en-GB"/>
              <a:t>Nova PPT predloga, Oktober 2020</a:t>
            </a:r>
            <a:endParaRPr lang="en-SI"/>
          </a:p>
        </p:txBody>
      </p:sp>
      <p:sp>
        <p:nvSpPr>
          <p:cNvPr id="14" name="Title 1">
            <a:extLst>
              <a:ext uri="{FF2B5EF4-FFF2-40B4-BE49-F238E27FC236}">
                <a16:creationId xmlns:a16="http://schemas.microsoft.com/office/drawing/2014/main" id="{3092BB85-1742-D144-890A-638A7A3FBF19}"/>
              </a:ext>
            </a:extLst>
          </p:cNvPr>
          <p:cNvSpPr>
            <a:spLocks noGrp="1"/>
          </p:cNvSpPr>
          <p:nvPr>
            <p:ph type="title" hasCustomPrompt="1"/>
          </p:nvPr>
        </p:nvSpPr>
        <p:spPr>
          <a:xfrm>
            <a:off x="1533525" y="1551615"/>
            <a:ext cx="21300078" cy="1485571"/>
          </a:xfrm>
        </p:spPr>
        <p:txBody>
          <a:bodyPr/>
          <a:lstStyle/>
          <a:p>
            <a:r>
              <a:rPr lang="en-GB" err="1"/>
              <a:t>Klikni</a:t>
            </a:r>
            <a:r>
              <a:rPr lang="en-GB"/>
              <a:t> in </a:t>
            </a:r>
            <a:r>
              <a:rPr lang="en-GB" err="1"/>
              <a:t>dodaj</a:t>
            </a:r>
            <a:r>
              <a:rPr lang="en-GB"/>
              <a:t> </a:t>
            </a:r>
            <a:r>
              <a:rPr lang="en-GB" err="1"/>
              <a:t>naslov</a:t>
            </a:r>
            <a:endParaRPr lang="en-SI"/>
          </a:p>
        </p:txBody>
      </p:sp>
      <p:sp>
        <p:nvSpPr>
          <p:cNvPr id="16" name="Content Placeholder 5">
            <a:extLst>
              <a:ext uri="{FF2B5EF4-FFF2-40B4-BE49-F238E27FC236}">
                <a16:creationId xmlns:a16="http://schemas.microsoft.com/office/drawing/2014/main" id="{4040F1FB-AF1E-204D-B78B-0FCBB5BF3069}"/>
              </a:ext>
            </a:extLst>
          </p:cNvPr>
          <p:cNvSpPr>
            <a:spLocks noGrp="1"/>
          </p:cNvSpPr>
          <p:nvPr>
            <p:ph sz="quarter" idx="13" hasCustomPrompt="1"/>
          </p:nvPr>
        </p:nvSpPr>
        <p:spPr>
          <a:xfrm>
            <a:off x="1533525" y="8572689"/>
            <a:ext cx="4762800" cy="3591696"/>
          </a:xfrm>
        </p:spPr>
        <p:txBody>
          <a:bodyPr/>
          <a:lstStyle>
            <a:lvl1pPr marL="0" indent="0" algn="l">
              <a:buFontTx/>
              <a:buNone/>
              <a:defRPr/>
            </a:lvl1pPr>
          </a:lstStyle>
          <a:p>
            <a:pPr lvl="0"/>
            <a:r>
              <a:rPr lang="en-GB" err="1"/>
              <a:t>Dodaj</a:t>
            </a:r>
            <a:r>
              <a:rPr lang="en-GB"/>
              <a:t> </a:t>
            </a:r>
            <a:r>
              <a:rPr lang="en-GB" err="1"/>
              <a:t>vsebino</a:t>
            </a:r>
            <a:endParaRPr lang="en-SI"/>
          </a:p>
        </p:txBody>
      </p:sp>
      <p:sp>
        <p:nvSpPr>
          <p:cNvPr id="19" name="Content Placeholder 5">
            <a:extLst>
              <a:ext uri="{FF2B5EF4-FFF2-40B4-BE49-F238E27FC236}">
                <a16:creationId xmlns:a16="http://schemas.microsoft.com/office/drawing/2014/main" id="{423E8932-91D7-2B4A-9FFA-7F763AC0FB36}"/>
              </a:ext>
            </a:extLst>
          </p:cNvPr>
          <p:cNvSpPr>
            <a:spLocks noGrp="1"/>
          </p:cNvSpPr>
          <p:nvPr>
            <p:ph sz="quarter" idx="15" hasCustomPrompt="1"/>
          </p:nvPr>
        </p:nvSpPr>
        <p:spPr>
          <a:xfrm>
            <a:off x="7058587" y="8572689"/>
            <a:ext cx="4762800" cy="3591696"/>
          </a:xfrm>
        </p:spPr>
        <p:txBody>
          <a:bodyPr/>
          <a:lstStyle>
            <a:lvl1pPr marL="0" indent="0" algn="l">
              <a:buFontTx/>
              <a:buNone/>
              <a:defRPr/>
            </a:lvl1pPr>
          </a:lstStyle>
          <a:p>
            <a:pPr lvl="0"/>
            <a:r>
              <a:rPr lang="en-GB" err="1"/>
              <a:t>Dodaj</a:t>
            </a:r>
            <a:r>
              <a:rPr lang="en-GB"/>
              <a:t> </a:t>
            </a:r>
            <a:r>
              <a:rPr lang="en-GB" err="1"/>
              <a:t>vsebino</a:t>
            </a:r>
            <a:endParaRPr lang="en-SI"/>
          </a:p>
        </p:txBody>
      </p:sp>
      <p:sp>
        <p:nvSpPr>
          <p:cNvPr id="21" name="Content Placeholder 5">
            <a:extLst>
              <a:ext uri="{FF2B5EF4-FFF2-40B4-BE49-F238E27FC236}">
                <a16:creationId xmlns:a16="http://schemas.microsoft.com/office/drawing/2014/main" id="{CCBC1AE2-4ABA-E245-B128-2743178E5DF3}"/>
              </a:ext>
            </a:extLst>
          </p:cNvPr>
          <p:cNvSpPr>
            <a:spLocks noGrp="1"/>
          </p:cNvSpPr>
          <p:nvPr>
            <p:ph sz="quarter" idx="17" hasCustomPrompt="1"/>
          </p:nvPr>
        </p:nvSpPr>
        <p:spPr>
          <a:xfrm>
            <a:off x="12566252" y="8572689"/>
            <a:ext cx="4762800" cy="3591696"/>
          </a:xfrm>
        </p:spPr>
        <p:txBody>
          <a:bodyPr/>
          <a:lstStyle>
            <a:lvl1pPr marL="0" indent="0" algn="l">
              <a:buFontTx/>
              <a:buNone/>
              <a:defRPr/>
            </a:lvl1pPr>
          </a:lstStyle>
          <a:p>
            <a:pPr lvl="0"/>
            <a:r>
              <a:rPr lang="en-GB" err="1"/>
              <a:t>Dodaj</a:t>
            </a:r>
            <a:r>
              <a:rPr lang="en-GB"/>
              <a:t> </a:t>
            </a:r>
            <a:r>
              <a:rPr lang="en-GB" err="1"/>
              <a:t>vsebino</a:t>
            </a:r>
            <a:endParaRPr lang="en-SI"/>
          </a:p>
        </p:txBody>
      </p:sp>
      <p:sp>
        <p:nvSpPr>
          <p:cNvPr id="23" name="Content Placeholder 5">
            <a:extLst>
              <a:ext uri="{FF2B5EF4-FFF2-40B4-BE49-F238E27FC236}">
                <a16:creationId xmlns:a16="http://schemas.microsoft.com/office/drawing/2014/main" id="{37A90CE0-F96B-9945-9D4E-5B90C41633FC}"/>
              </a:ext>
            </a:extLst>
          </p:cNvPr>
          <p:cNvSpPr>
            <a:spLocks noGrp="1"/>
          </p:cNvSpPr>
          <p:nvPr>
            <p:ph sz="quarter" idx="19" hasCustomPrompt="1"/>
          </p:nvPr>
        </p:nvSpPr>
        <p:spPr>
          <a:xfrm>
            <a:off x="18095183" y="8572689"/>
            <a:ext cx="4762800" cy="3591696"/>
          </a:xfrm>
        </p:spPr>
        <p:txBody>
          <a:bodyPr/>
          <a:lstStyle>
            <a:lvl1pPr marL="0" indent="0" algn="l">
              <a:buFontTx/>
              <a:buNone/>
              <a:defRPr/>
            </a:lvl1pPr>
          </a:lstStyle>
          <a:p>
            <a:pPr lvl="0"/>
            <a:r>
              <a:rPr lang="en-GB" err="1"/>
              <a:t>Dodaj</a:t>
            </a:r>
            <a:r>
              <a:rPr lang="en-GB"/>
              <a:t> </a:t>
            </a:r>
            <a:r>
              <a:rPr lang="en-GB" err="1"/>
              <a:t>vsebino</a:t>
            </a:r>
            <a:endParaRPr lang="en-SI"/>
          </a:p>
        </p:txBody>
      </p:sp>
      <p:sp>
        <p:nvSpPr>
          <p:cNvPr id="6" name="Content Placeholder 5">
            <a:extLst>
              <a:ext uri="{FF2B5EF4-FFF2-40B4-BE49-F238E27FC236}">
                <a16:creationId xmlns:a16="http://schemas.microsoft.com/office/drawing/2014/main" id="{BA587A06-6444-8947-8CB7-70263E9A4997}"/>
              </a:ext>
            </a:extLst>
          </p:cNvPr>
          <p:cNvSpPr>
            <a:spLocks noGrp="1" noChangeAspect="1"/>
          </p:cNvSpPr>
          <p:nvPr>
            <p:ph sz="quarter" idx="12" hasCustomPrompt="1"/>
          </p:nvPr>
        </p:nvSpPr>
        <p:spPr>
          <a:xfrm>
            <a:off x="1533525"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
        <p:nvSpPr>
          <p:cNvPr id="18" name="Content Placeholder 5">
            <a:extLst>
              <a:ext uri="{FF2B5EF4-FFF2-40B4-BE49-F238E27FC236}">
                <a16:creationId xmlns:a16="http://schemas.microsoft.com/office/drawing/2014/main" id="{8D5BFF86-793F-F943-88BE-8293ACAC978F}"/>
              </a:ext>
            </a:extLst>
          </p:cNvPr>
          <p:cNvSpPr>
            <a:spLocks noGrp="1" noChangeAspect="1"/>
          </p:cNvSpPr>
          <p:nvPr>
            <p:ph sz="quarter" idx="14" hasCustomPrompt="1"/>
          </p:nvPr>
        </p:nvSpPr>
        <p:spPr>
          <a:xfrm>
            <a:off x="7058587"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
        <p:nvSpPr>
          <p:cNvPr id="20" name="Content Placeholder 5">
            <a:extLst>
              <a:ext uri="{FF2B5EF4-FFF2-40B4-BE49-F238E27FC236}">
                <a16:creationId xmlns:a16="http://schemas.microsoft.com/office/drawing/2014/main" id="{BE1D6193-B5BF-2C4E-A7CF-1758CED60E6B}"/>
              </a:ext>
            </a:extLst>
          </p:cNvPr>
          <p:cNvSpPr>
            <a:spLocks noGrp="1" noChangeAspect="1"/>
          </p:cNvSpPr>
          <p:nvPr>
            <p:ph sz="quarter" idx="16" hasCustomPrompt="1"/>
          </p:nvPr>
        </p:nvSpPr>
        <p:spPr>
          <a:xfrm>
            <a:off x="12566252"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
        <p:nvSpPr>
          <p:cNvPr id="22" name="Content Placeholder 5">
            <a:extLst>
              <a:ext uri="{FF2B5EF4-FFF2-40B4-BE49-F238E27FC236}">
                <a16:creationId xmlns:a16="http://schemas.microsoft.com/office/drawing/2014/main" id="{77E2DE7F-3C5A-7541-A1D8-39BC5E34105D}"/>
              </a:ext>
            </a:extLst>
          </p:cNvPr>
          <p:cNvSpPr>
            <a:spLocks noGrp="1" noChangeAspect="1"/>
          </p:cNvSpPr>
          <p:nvPr>
            <p:ph sz="quarter" idx="18" hasCustomPrompt="1"/>
          </p:nvPr>
        </p:nvSpPr>
        <p:spPr>
          <a:xfrm>
            <a:off x="18095183" y="3037186"/>
            <a:ext cx="4761460" cy="4762800"/>
          </a:xfrm>
          <a:gradFill flip="none" rotWithShape="1">
            <a:gsLst>
              <a:gs pos="0">
                <a:srgbClr val="8A8B8A"/>
              </a:gs>
              <a:gs pos="100000">
                <a:srgbClr val="4D4D4C"/>
              </a:gs>
            </a:gsLst>
            <a:lin ang="2700000" scaled="0"/>
            <a:tileRect/>
          </a:gradFill>
        </p:spPr>
        <p:txBody>
          <a:bodyPr lIns="360000" t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Tree>
    <p:extLst>
      <p:ext uri="{BB962C8B-B14F-4D97-AF65-F5344CB8AC3E}">
        <p14:creationId xmlns:p14="http://schemas.microsoft.com/office/powerpoint/2010/main" val="3985974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aštevanje - rdeč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BA7944-2BD0-9E45-999E-EE485454EAD2}"/>
              </a:ext>
            </a:extLst>
          </p:cNvPr>
          <p:cNvSpPr>
            <a:spLocks noGrp="1"/>
          </p:cNvSpPr>
          <p:nvPr>
            <p:ph type="ftr" sz="quarter" idx="10"/>
          </p:nvPr>
        </p:nvSpPr>
        <p:spPr/>
        <p:txBody>
          <a:bodyPr/>
          <a:lstStyle/>
          <a:p>
            <a:r>
              <a:rPr lang="en-GB"/>
              <a:t>Nova PPT predloga, Oktober 2020</a:t>
            </a:r>
            <a:endParaRPr lang="en-SI"/>
          </a:p>
        </p:txBody>
      </p:sp>
      <p:sp>
        <p:nvSpPr>
          <p:cNvPr id="14" name="Title 1">
            <a:extLst>
              <a:ext uri="{FF2B5EF4-FFF2-40B4-BE49-F238E27FC236}">
                <a16:creationId xmlns:a16="http://schemas.microsoft.com/office/drawing/2014/main" id="{3092BB85-1742-D144-890A-638A7A3FBF19}"/>
              </a:ext>
            </a:extLst>
          </p:cNvPr>
          <p:cNvSpPr>
            <a:spLocks noGrp="1"/>
          </p:cNvSpPr>
          <p:nvPr>
            <p:ph type="title" hasCustomPrompt="1"/>
          </p:nvPr>
        </p:nvSpPr>
        <p:spPr>
          <a:xfrm>
            <a:off x="1533525" y="1551615"/>
            <a:ext cx="21300078" cy="1485571"/>
          </a:xfrm>
        </p:spPr>
        <p:txBody>
          <a:bodyPr/>
          <a:lstStyle/>
          <a:p>
            <a:r>
              <a:rPr lang="en-GB" err="1"/>
              <a:t>Klikni</a:t>
            </a:r>
            <a:r>
              <a:rPr lang="en-GB"/>
              <a:t> in </a:t>
            </a:r>
            <a:r>
              <a:rPr lang="en-GB" err="1"/>
              <a:t>dodaj</a:t>
            </a:r>
            <a:r>
              <a:rPr lang="en-GB"/>
              <a:t> </a:t>
            </a:r>
            <a:r>
              <a:rPr lang="en-GB" err="1"/>
              <a:t>naslov</a:t>
            </a:r>
            <a:endParaRPr lang="en-SI"/>
          </a:p>
        </p:txBody>
      </p:sp>
      <p:sp>
        <p:nvSpPr>
          <p:cNvPr id="16" name="Content Placeholder 5">
            <a:extLst>
              <a:ext uri="{FF2B5EF4-FFF2-40B4-BE49-F238E27FC236}">
                <a16:creationId xmlns:a16="http://schemas.microsoft.com/office/drawing/2014/main" id="{4040F1FB-AF1E-204D-B78B-0FCBB5BF3069}"/>
              </a:ext>
            </a:extLst>
          </p:cNvPr>
          <p:cNvSpPr>
            <a:spLocks noGrp="1"/>
          </p:cNvSpPr>
          <p:nvPr>
            <p:ph sz="quarter" idx="13" hasCustomPrompt="1"/>
          </p:nvPr>
        </p:nvSpPr>
        <p:spPr>
          <a:xfrm>
            <a:off x="1533525" y="8572689"/>
            <a:ext cx="4762800" cy="3591696"/>
          </a:xfrm>
        </p:spPr>
        <p:txBody>
          <a:bodyPr/>
          <a:lstStyle>
            <a:lvl1pPr marL="0" indent="0" algn="l">
              <a:buFontTx/>
              <a:buNone/>
              <a:defRPr/>
            </a:lvl1pPr>
          </a:lstStyle>
          <a:p>
            <a:pPr lvl="0"/>
            <a:r>
              <a:rPr lang="en-GB" err="1"/>
              <a:t>Dodaj</a:t>
            </a:r>
            <a:r>
              <a:rPr lang="en-GB"/>
              <a:t> </a:t>
            </a:r>
            <a:r>
              <a:rPr lang="en-GB" err="1"/>
              <a:t>vsebino</a:t>
            </a:r>
            <a:endParaRPr lang="en-SI"/>
          </a:p>
        </p:txBody>
      </p:sp>
      <p:sp>
        <p:nvSpPr>
          <p:cNvPr id="19" name="Content Placeholder 5">
            <a:extLst>
              <a:ext uri="{FF2B5EF4-FFF2-40B4-BE49-F238E27FC236}">
                <a16:creationId xmlns:a16="http://schemas.microsoft.com/office/drawing/2014/main" id="{423E8932-91D7-2B4A-9FFA-7F763AC0FB36}"/>
              </a:ext>
            </a:extLst>
          </p:cNvPr>
          <p:cNvSpPr>
            <a:spLocks noGrp="1"/>
          </p:cNvSpPr>
          <p:nvPr>
            <p:ph sz="quarter" idx="15" hasCustomPrompt="1"/>
          </p:nvPr>
        </p:nvSpPr>
        <p:spPr>
          <a:xfrm>
            <a:off x="7058587" y="8572689"/>
            <a:ext cx="4762800" cy="3591696"/>
          </a:xfrm>
        </p:spPr>
        <p:txBody>
          <a:bodyPr/>
          <a:lstStyle>
            <a:lvl1pPr marL="0" indent="0" algn="l">
              <a:buFontTx/>
              <a:buNone/>
              <a:defRPr/>
            </a:lvl1pPr>
          </a:lstStyle>
          <a:p>
            <a:pPr lvl="0"/>
            <a:r>
              <a:rPr lang="en-GB" err="1"/>
              <a:t>Dodaj</a:t>
            </a:r>
            <a:r>
              <a:rPr lang="en-GB"/>
              <a:t> </a:t>
            </a:r>
            <a:r>
              <a:rPr lang="en-GB" err="1"/>
              <a:t>vsebino</a:t>
            </a:r>
            <a:endParaRPr lang="en-SI"/>
          </a:p>
        </p:txBody>
      </p:sp>
      <p:sp>
        <p:nvSpPr>
          <p:cNvPr id="21" name="Content Placeholder 5">
            <a:extLst>
              <a:ext uri="{FF2B5EF4-FFF2-40B4-BE49-F238E27FC236}">
                <a16:creationId xmlns:a16="http://schemas.microsoft.com/office/drawing/2014/main" id="{CCBC1AE2-4ABA-E245-B128-2743178E5DF3}"/>
              </a:ext>
            </a:extLst>
          </p:cNvPr>
          <p:cNvSpPr>
            <a:spLocks noGrp="1"/>
          </p:cNvSpPr>
          <p:nvPr>
            <p:ph sz="quarter" idx="17" hasCustomPrompt="1"/>
          </p:nvPr>
        </p:nvSpPr>
        <p:spPr>
          <a:xfrm>
            <a:off x="12566252" y="8572689"/>
            <a:ext cx="4762800" cy="3591696"/>
          </a:xfrm>
        </p:spPr>
        <p:txBody>
          <a:bodyPr/>
          <a:lstStyle>
            <a:lvl1pPr marL="0" indent="0" algn="l">
              <a:buFontTx/>
              <a:buNone/>
              <a:defRPr/>
            </a:lvl1pPr>
          </a:lstStyle>
          <a:p>
            <a:pPr lvl="0"/>
            <a:r>
              <a:rPr lang="en-GB" err="1"/>
              <a:t>Dodaj</a:t>
            </a:r>
            <a:r>
              <a:rPr lang="en-GB"/>
              <a:t> </a:t>
            </a:r>
            <a:r>
              <a:rPr lang="en-GB" err="1"/>
              <a:t>vsebino</a:t>
            </a:r>
            <a:endParaRPr lang="en-SI"/>
          </a:p>
        </p:txBody>
      </p:sp>
      <p:sp>
        <p:nvSpPr>
          <p:cNvPr id="23" name="Content Placeholder 5">
            <a:extLst>
              <a:ext uri="{FF2B5EF4-FFF2-40B4-BE49-F238E27FC236}">
                <a16:creationId xmlns:a16="http://schemas.microsoft.com/office/drawing/2014/main" id="{37A90CE0-F96B-9945-9D4E-5B90C41633FC}"/>
              </a:ext>
            </a:extLst>
          </p:cNvPr>
          <p:cNvSpPr>
            <a:spLocks noGrp="1"/>
          </p:cNvSpPr>
          <p:nvPr>
            <p:ph sz="quarter" idx="19" hasCustomPrompt="1"/>
          </p:nvPr>
        </p:nvSpPr>
        <p:spPr>
          <a:xfrm>
            <a:off x="18095183" y="8572689"/>
            <a:ext cx="4762800" cy="3591696"/>
          </a:xfrm>
        </p:spPr>
        <p:txBody>
          <a:bodyPr/>
          <a:lstStyle>
            <a:lvl1pPr marL="0" indent="0" algn="l">
              <a:buFontTx/>
              <a:buNone/>
              <a:defRPr/>
            </a:lvl1pPr>
          </a:lstStyle>
          <a:p>
            <a:pPr lvl="0"/>
            <a:r>
              <a:rPr lang="en-GB" err="1"/>
              <a:t>Dodaj</a:t>
            </a:r>
            <a:r>
              <a:rPr lang="en-GB"/>
              <a:t> </a:t>
            </a:r>
            <a:r>
              <a:rPr lang="en-GB" err="1"/>
              <a:t>vsebino</a:t>
            </a:r>
            <a:endParaRPr lang="en-SI"/>
          </a:p>
        </p:txBody>
      </p:sp>
      <p:sp>
        <p:nvSpPr>
          <p:cNvPr id="6" name="Content Placeholder 5">
            <a:extLst>
              <a:ext uri="{FF2B5EF4-FFF2-40B4-BE49-F238E27FC236}">
                <a16:creationId xmlns:a16="http://schemas.microsoft.com/office/drawing/2014/main" id="{BA587A06-6444-8947-8CB7-70263E9A4997}"/>
              </a:ext>
            </a:extLst>
          </p:cNvPr>
          <p:cNvSpPr>
            <a:spLocks noGrp="1" noChangeAspect="1"/>
          </p:cNvSpPr>
          <p:nvPr>
            <p:ph sz="quarter" idx="12" hasCustomPrompt="1"/>
          </p:nvPr>
        </p:nvSpPr>
        <p:spPr>
          <a:xfrm>
            <a:off x="1533525"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
        <p:nvSpPr>
          <p:cNvPr id="18" name="Content Placeholder 5">
            <a:extLst>
              <a:ext uri="{FF2B5EF4-FFF2-40B4-BE49-F238E27FC236}">
                <a16:creationId xmlns:a16="http://schemas.microsoft.com/office/drawing/2014/main" id="{8D5BFF86-793F-F943-88BE-8293ACAC978F}"/>
              </a:ext>
            </a:extLst>
          </p:cNvPr>
          <p:cNvSpPr>
            <a:spLocks noGrp="1" noChangeAspect="1"/>
          </p:cNvSpPr>
          <p:nvPr>
            <p:ph sz="quarter" idx="14" hasCustomPrompt="1"/>
          </p:nvPr>
        </p:nvSpPr>
        <p:spPr>
          <a:xfrm>
            <a:off x="7058587"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
        <p:nvSpPr>
          <p:cNvPr id="20" name="Content Placeholder 5">
            <a:extLst>
              <a:ext uri="{FF2B5EF4-FFF2-40B4-BE49-F238E27FC236}">
                <a16:creationId xmlns:a16="http://schemas.microsoft.com/office/drawing/2014/main" id="{BE1D6193-B5BF-2C4E-A7CF-1758CED60E6B}"/>
              </a:ext>
            </a:extLst>
          </p:cNvPr>
          <p:cNvSpPr>
            <a:spLocks noGrp="1" noChangeAspect="1"/>
          </p:cNvSpPr>
          <p:nvPr>
            <p:ph sz="quarter" idx="16" hasCustomPrompt="1"/>
          </p:nvPr>
        </p:nvSpPr>
        <p:spPr>
          <a:xfrm>
            <a:off x="12566252"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
        <p:nvSpPr>
          <p:cNvPr id="22" name="Content Placeholder 5">
            <a:extLst>
              <a:ext uri="{FF2B5EF4-FFF2-40B4-BE49-F238E27FC236}">
                <a16:creationId xmlns:a16="http://schemas.microsoft.com/office/drawing/2014/main" id="{77E2DE7F-3C5A-7541-A1D8-39BC5E34105D}"/>
              </a:ext>
            </a:extLst>
          </p:cNvPr>
          <p:cNvSpPr>
            <a:spLocks noGrp="1" noChangeAspect="1"/>
          </p:cNvSpPr>
          <p:nvPr>
            <p:ph sz="quarter" idx="18" hasCustomPrompt="1"/>
          </p:nvPr>
        </p:nvSpPr>
        <p:spPr>
          <a:xfrm>
            <a:off x="18095183" y="3037186"/>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Tree>
    <p:extLst>
      <p:ext uri="{BB962C8B-B14F-4D97-AF65-F5344CB8AC3E}">
        <p14:creationId xmlns:p14="http://schemas.microsoft.com/office/powerpoint/2010/main" val="1839202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oče besedi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7D47-F71C-1942-8B6D-988FC40FB4C3}"/>
              </a:ext>
            </a:extLst>
          </p:cNvPr>
          <p:cNvSpPr>
            <a:spLocks noGrp="1"/>
          </p:cNvSpPr>
          <p:nvPr>
            <p:ph type="title" hasCustomPrompt="1"/>
          </p:nvPr>
        </p:nvSpPr>
        <p:spPr>
          <a:xfrm>
            <a:off x="1533525" y="1551615"/>
            <a:ext cx="21300078" cy="1872069"/>
          </a:xfrm>
        </p:spPr>
        <p:txBody>
          <a:bodyPr/>
          <a:lstStyle/>
          <a:p>
            <a:r>
              <a:rPr lang="en-GB" err="1"/>
              <a:t>Klikni</a:t>
            </a:r>
            <a:r>
              <a:rPr lang="en-GB"/>
              <a:t> in </a:t>
            </a:r>
            <a:r>
              <a:rPr lang="en-GB" err="1"/>
              <a:t>dodaj</a:t>
            </a:r>
            <a:r>
              <a:rPr lang="en-GB"/>
              <a:t> </a:t>
            </a:r>
            <a:r>
              <a:rPr lang="en-GB" err="1"/>
              <a:t>naslov</a:t>
            </a:r>
            <a:endParaRPr lang="en-SI"/>
          </a:p>
        </p:txBody>
      </p:sp>
      <p:sp>
        <p:nvSpPr>
          <p:cNvPr id="3" name="Footer Placeholder 2">
            <a:extLst>
              <a:ext uri="{FF2B5EF4-FFF2-40B4-BE49-F238E27FC236}">
                <a16:creationId xmlns:a16="http://schemas.microsoft.com/office/drawing/2014/main" id="{0DBA7944-2BD0-9E45-999E-EE485454EAD2}"/>
              </a:ext>
            </a:extLst>
          </p:cNvPr>
          <p:cNvSpPr>
            <a:spLocks noGrp="1"/>
          </p:cNvSpPr>
          <p:nvPr>
            <p:ph type="ftr" sz="quarter" idx="10"/>
          </p:nvPr>
        </p:nvSpPr>
        <p:spPr/>
        <p:txBody>
          <a:bodyPr/>
          <a:lstStyle/>
          <a:p>
            <a:r>
              <a:rPr lang="en-GB"/>
              <a:t>Nova PPT predloga, Oktober 2020</a:t>
            </a:r>
            <a:endParaRPr lang="en-SI"/>
          </a:p>
        </p:txBody>
      </p:sp>
      <p:sp>
        <p:nvSpPr>
          <p:cNvPr id="6" name="Content Placeholder 5">
            <a:extLst>
              <a:ext uri="{FF2B5EF4-FFF2-40B4-BE49-F238E27FC236}">
                <a16:creationId xmlns:a16="http://schemas.microsoft.com/office/drawing/2014/main" id="{BA587A06-6444-8947-8CB7-70263E9A4997}"/>
              </a:ext>
            </a:extLst>
          </p:cNvPr>
          <p:cNvSpPr>
            <a:spLocks noGrp="1"/>
          </p:cNvSpPr>
          <p:nvPr>
            <p:ph sz="quarter" idx="12" hasCustomPrompt="1"/>
          </p:nvPr>
        </p:nvSpPr>
        <p:spPr>
          <a:xfrm>
            <a:off x="1533525" y="3827721"/>
            <a:ext cx="21300078" cy="8336664"/>
          </a:xfrm>
        </p:spPr>
        <p:txBody>
          <a:bodyPr/>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Tree>
    <p:extLst>
      <p:ext uri="{BB962C8B-B14F-4D97-AF65-F5344CB8AC3E}">
        <p14:creationId xmlns:p14="http://schemas.microsoft.com/office/powerpoint/2010/main" val="4080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oče besedilo - 2 stolpc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7D47-F71C-1942-8B6D-988FC40FB4C3}"/>
              </a:ext>
            </a:extLst>
          </p:cNvPr>
          <p:cNvSpPr>
            <a:spLocks noGrp="1"/>
          </p:cNvSpPr>
          <p:nvPr>
            <p:ph type="title" hasCustomPrompt="1"/>
          </p:nvPr>
        </p:nvSpPr>
        <p:spPr>
          <a:xfrm>
            <a:off x="1533525" y="1551615"/>
            <a:ext cx="21300078" cy="1872069"/>
          </a:xfrm>
        </p:spPr>
        <p:txBody>
          <a:bodyPr/>
          <a:lstStyle/>
          <a:p>
            <a:r>
              <a:rPr lang="en-GB" err="1"/>
              <a:t>Klikni</a:t>
            </a:r>
            <a:r>
              <a:rPr lang="en-GB"/>
              <a:t> in </a:t>
            </a:r>
            <a:r>
              <a:rPr lang="en-GB" err="1"/>
              <a:t>dodaj</a:t>
            </a:r>
            <a:r>
              <a:rPr lang="en-GB"/>
              <a:t> </a:t>
            </a:r>
            <a:r>
              <a:rPr lang="en-GB" err="1"/>
              <a:t>naslov</a:t>
            </a:r>
            <a:endParaRPr lang="en-SI"/>
          </a:p>
        </p:txBody>
      </p:sp>
      <p:sp>
        <p:nvSpPr>
          <p:cNvPr id="3" name="Footer Placeholder 2">
            <a:extLst>
              <a:ext uri="{FF2B5EF4-FFF2-40B4-BE49-F238E27FC236}">
                <a16:creationId xmlns:a16="http://schemas.microsoft.com/office/drawing/2014/main" id="{0DBA7944-2BD0-9E45-999E-EE485454EAD2}"/>
              </a:ext>
            </a:extLst>
          </p:cNvPr>
          <p:cNvSpPr>
            <a:spLocks noGrp="1"/>
          </p:cNvSpPr>
          <p:nvPr>
            <p:ph type="ftr" sz="quarter" idx="10"/>
          </p:nvPr>
        </p:nvSpPr>
        <p:spPr/>
        <p:txBody>
          <a:bodyPr/>
          <a:lstStyle/>
          <a:p>
            <a:r>
              <a:rPr lang="en-GB"/>
              <a:t>Nova PPT predloga, Oktober 2020</a:t>
            </a:r>
            <a:endParaRPr lang="en-SI"/>
          </a:p>
        </p:txBody>
      </p:sp>
      <p:sp>
        <p:nvSpPr>
          <p:cNvPr id="6" name="Content Placeholder 5">
            <a:extLst>
              <a:ext uri="{FF2B5EF4-FFF2-40B4-BE49-F238E27FC236}">
                <a16:creationId xmlns:a16="http://schemas.microsoft.com/office/drawing/2014/main" id="{BA587A06-6444-8947-8CB7-70263E9A4997}"/>
              </a:ext>
            </a:extLst>
          </p:cNvPr>
          <p:cNvSpPr>
            <a:spLocks noGrp="1"/>
          </p:cNvSpPr>
          <p:nvPr>
            <p:ph sz="quarter" idx="12" hasCustomPrompt="1"/>
          </p:nvPr>
        </p:nvSpPr>
        <p:spPr>
          <a:xfrm>
            <a:off x="1533525" y="3827721"/>
            <a:ext cx="10268615" cy="8336664"/>
          </a:xfrm>
        </p:spPr>
        <p:txBody>
          <a:bodyPr/>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
        <p:nvSpPr>
          <p:cNvPr id="7" name="Content Placeholder 5">
            <a:extLst>
              <a:ext uri="{FF2B5EF4-FFF2-40B4-BE49-F238E27FC236}">
                <a16:creationId xmlns:a16="http://schemas.microsoft.com/office/drawing/2014/main" id="{D1660CEA-1DA8-B047-BFD3-5DAED61B5F94}"/>
              </a:ext>
            </a:extLst>
          </p:cNvPr>
          <p:cNvSpPr>
            <a:spLocks noGrp="1"/>
          </p:cNvSpPr>
          <p:nvPr>
            <p:ph sz="quarter" idx="13" hasCustomPrompt="1"/>
          </p:nvPr>
        </p:nvSpPr>
        <p:spPr>
          <a:xfrm>
            <a:off x="12586253" y="3827721"/>
            <a:ext cx="10268615" cy="8336664"/>
          </a:xfrm>
        </p:spPr>
        <p:txBody>
          <a:bodyPr/>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Tree>
    <p:extLst>
      <p:ext uri="{BB962C8B-B14F-4D97-AF65-F5344CB8AC3E}">
        <p14:creationId xmlns:p14="http://schemas.microsoft.com/office/powerpoint/2010/main" val="3279030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sedilo + slika">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0550357-B42A-D445-A00C-7CF2695BD9CC}"/>
              </a:ext>
            </a:extLst>
          </p:cNvPr>
          <p:cNvSpPr>
            <a:spLocks noGrp="1" noChangeAspect="1"/>
          </p:cNvSpPr>
          <p:nvPr>
            <p:ph type="pic" sz="quarter" idx="12" hasCustomPrompt="1"/>
          </p:nvPr>
        </p:nvSpPr>
        <p:spPr>
          <a:xfrm>
            <a:off x="10666413" y="0"/>
            <a:ext cx="13716000" cy="13716000"/>
          </a:xfrm>
        </p:spPr>
        <p:txBody>
          <a:bodyPr anchor="ctr" anchorCtr="1"/>
          <a:lstStyle>
            <a:lvl1pPr marL="0" marR="0" indent="0" algn="ctr" defTabSz="914400" rtl="0" eaLnBrk="1" fontAlgn="auto" latinLnBrk="0" hangingPunct="1">
              <a:lnSpc>
                <a:spcPct val="100000"/>
              </a:lnSpc>
              <a:spcBef>
                <a:spcPts val="1000"/>
              </a:spcBef>
              <a:spcAft>
                <a:spcPts val="0"/>
              </a:spcAft>
              <a:buClrTx/>
              <a:buSzTx/>
              <a:buFontTx/>
              <a:buNone/>
              <a:tabLst/>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lang="en-SI"/>
              <a:t>Vstavi sliko</a:t>
            </a:r>
          </a:p>
        </p:txBody>
      </p:sp>
      <p:sp>
        <p:nvSpPr>
          <p:cNvPr id="3" name="Footer Placeholder 2">
            <a:extLst>
              <a:ext uri="{FF2B5EF4-FFF2-40B4-BE49-F238E27FC236}">
                <a16:creationId xmlns:a16="http://schemas.microsoft.com/office/drawing/2014/main" id="{6E45B929-1EA4-9D41-BE77-5536B83A53C5}"/>
              </a:ext>
            </a:extLst>
          </p:cNvPr>
          <p:cNvSpPr>
            <a:spLocks noGrp="1"/>
          </p:cNvSpPr>
          <p:nvPr>
            <p:ph type="ftr" sz="quarter" idx="10"/>
          </p:nvPr>
        </p:nvSpPr>
        <p:spPr/>
        <p:txBody>
          <a:bodyPr/>
          <a:lstStyle/>
          <a:p>
            <a:r>
              <a:rPr lang="en-GB"/>
              <a:t>Nova PPT predloga, Oktober 2020</a:t>
            </a:r>
            <a:endParaRPr lang="en-SI"/>
          </a:p>
        </p:txBody>
      </p:sp>
      <p:sp>
        <p:nvSpPr>
          <p:cNvPr id="13" name="Content Placeholder 5">
            <a:extLst>
              <a:ext uri="{FF2B5EF4-FFF2-40B4-BE49-F238E27FC236}">
                <a16:creationId xmlns:a16="http://schemas.microsoft.com/office/drawing/2014/main" id="{C7FDFD7F-9893-F940-B70E-121B32E7C891}"/>
              </a:ext>
            </a:extLst>
          </p:cNvPr>
          <p:cNvSpPr>
            <a:spLocks noGrp="1"/>
          </p:cNvSpPr>
          <p:nvPr>
            <p:ph sz="quarter" idx="13" hasCustomPrompt="1"/>
          </p:nvPr>
        </p:nvSpPr>
        <p:spPr>
          <a:xfrm>
            <a:off x="1533526" y="6082562"/>
            <a:ext cx="8354754" cy="6102350"/>
          </a:xfrm>
        </p:spPr>
        <p:txBody>
          <a:bodyPr/>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
        <p:nvSpPr>
          <p:cNvPr id="14" name="Title 1">
            <a:extLst>
              <a:ext uri="{FF2B5EF4-FFF2-40B4-BE49-F238E27FC236}">
                <a16:creationId xmlns:a16="http://schemas.microsoft.com/office/drawing/2014/main" id="{64350BC6-1B37-AB41-9A2C-95A9416CB547}"/>
              </a:ext>
            </a:extLst>
          </p:cNvPr>
          <p:cNvSpPr>
            <a:spLocks noGrp="1"/>
          </p:cNvSpPr>
          <p:nvPr>
            <p:ph type="title" hasCustomPrompt="1"/>
          </p:nvPr>
        </p:nvSpPr>
        <p:spPr>
          <a:xfrm>
            <a:off x="1533526" y="3827721"/>
            <a:ext cx="8354754" cy="1872069"/>
          </a:xfrm>
        </p:spPr>
        <p:txBody>
          <a:bodyPr/>
          <a:lstStyle/>
          <a:p>
            <a:r>
              <a:rPr lang="en-GB" err="1"/>
              <a:t>Klikni</a:t>
            </a:r>
            <a:r>
              <a:rPr lang="en-GB"/>
              <a:t> in </a:t>
            </a:r>
            <a:r>
              <a:rPr lang="en-GB" err="1"/>
              <a:t>dodaj</a:t>
            </a:r>
            <a:r>
              <a:rPr lang="en-GB"/>
              <a:t> </a:t>
            </a:r>
            <a:r>
              <a:rPr lang="en-GB" err="1"/>
              <a:t>naslov</a:t>
            </a:r>
            <a:endParaRPr lang="en-SI"/>
          </a:p>
        </p:txBody>
      </p:sp>
    </p:spTree>
    <p:extLst>
      <p:ext uri="{BB962C8B-B14F-4D97-AF65-F5344CB8AC3E}">
        <p14:creationId xmlns:p14="http://schemas.microsoft.com/office/powerpoint/2010/main" val="2315806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sedilo + grafik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45B929-1EA4-9D41-BE77-5536B83A53C5}"/>
              </a:ext>
            </a:extLst>
          </p:cNvPr>
          <p:cNvSpPr>
            <a:spLocks noGrp="1"/>
          </p:cNvSpPr>
          <p:nvPr>
            <p:ph type="ftr" sz="quarter" idx="10"/>
          </p:nvPr>
        </p:nvSpPr>
        <p:spPr/>
        <p:txBody>
          <a:bodyPr/>
          <a:lstStyle/>
          <a:p>
            <a:r>
              <a:rPr lang="en-GB"/>
              <a:t>Nova PPT predloga, Oktober 2020</a:t>
            </a:r>
            <a:endParaRPr lang="en-SI"/>
          </a:p>
        </p:txBody>
      </p:sp>
      <p:sp>
        <p:nvSpPr>
          <p:cNvPr id="7" name="Content Placeholder 5">
            <a:extLst>
              <a:ext uri="{FF2B5EF4-FFF2-40B4-BE49-F238E27FC236}">
                <a16:creationId xmlns:a16="http://schemas.microsoft.com/office/drawing/2014/main" id="{25C0DF19-2895-4D42-A263-4383870C1B89}"/>
              </a:ext>
            </a:extLst>
          </p:cNvPr>
          <p:cNvSpPr>
            <a:spLocks noGrp="1" noChangeAspect="1"/>
          </p:cNvSpPr>
          <p:nvPr>
            <p:ph sz="quarter" idx="14" hasCustomPrompt="1"/>
          </p:nvPr>
        </p:nvSpPr>
        <p:spPr>
          <a:xfrm>
            <a:off x="12191206" y="1524600"/>
            <a:ext cx="10666800" cy="10666800"/>
          </a:xfrm>
        </p:spPr>
        <p:txBody>
          <a:bodyPr lIns="720000" tIns="612000" rIns="720000" bIns="612000"/>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
        <p:nvSpPr>
          <p:cNvPr id="8" name="Content Placeholder 5">
            <a:extLst>
              <a:ext uri="{FF2B5EF4-FFF2-40B4-BE49-F238E27FC236}">
                <a16:creationId xmlns:a16="http://schemas.microsoft.com/office/drawing/2014/main" id="{62684C98-C5F6-5041-883B-C81188DB3DC7}"/>
              </a:ext>
            </a:extLst>
          </p:cNvPr>
          <p:cNvSpPr>
            <a:spLocks noGrp="1"/>
          </p:cNvSpPr>
          <p:nvPr>
            <p:ph sz="quarter" idx="13" hasCustomPrompt="1"/>
          </p:nvPr>
        </p:nvSpPr>
        <p:spPr>
          <a:xfrm>
            <a:off x="1533526" y="6082562"/>
            <a:ext cx="8354754" cy="6102350"/>
          </a:xfrm>
        </p:spPr>
        <p:txBody>
          <a:bodyPr/>
          <a:lstStyle>
            <a:lvl1pPr marL="0" indent="0">
              <a:buFontTx/>
              <a:buNone/>
              <a:defRPr/>
            </a:lvl1pPr>
          </a:lstStyle>
          <a:p>
            <a:pPr lvl="0"/>
            <a:r>
              <a:rPr lang="en-GB" err="1"/>
              <a:t>Klikni</a:t>
            </a:r>
            <a:r>
              <a:rPr lang="en-GB"/>
              <a:t> in </a:t>
            </a:r>
            <a:r>
              <a:rPr lang="en-GB" err="1"/>
              <a:t>dodaj</a:t>
            </a:r>
            <a:r>
              <a:rPr lang="en-GB"/>
              <a:t> </a:t>
            </a:r>
            <a:r>
              <a:rPr lang="en-GB" err="1"/>
              <a:t>vsebino</a:t>
            </a:r>
            <a:endParaRPr lang="en-SI"/>
          </a:p>
        </p:txBody>
      </p:sp>
      <p:sp>
        <p:nvSpPr>
          <p:cNvPr id="9" name="Title 1">
            <a:extLst>
              <a:ext uri="{FF2B5EF4-FFF2-40B4-BE49-F238E27FC236}">
                <a16:creationId xmlns:a16="http://schemas.microsoft.com/office/drawing/2014/main" id="{54D6A104-19A7-8747-9EB5-CDB979742F4D}"/>
              </a:ext>
            </a:extLst>
          </p:cNvPr>
          <p:cNvSpPr>
            <a:spLocks noGrp="1"/>
          </p:cNvSpPr>
          <p:nvPr>
            <p:ph type="title" hasCustomPrompt="1"/>
          </p:nvPr>
        </p:nvSpPr>
        <p:spPr>
          <a:xfrm>
            <a:off x="1533526" y="3827721"/>
            <a:ext cx="8354754" cy="1872069"/>
          </a:xfrm>
        </p:spPr>
        <p:txBody>
          <a:bodyPr/>
          <a:lstStyle/>
          <a:p>
            <a:r>
              <a:rPr lang="en-GB" err="1"/>
              <a:t>Klikni</a:t>
            </a:r>
            <a:r>
              <a:rPr lang="en-GB"/>
              <a:t> in </a:t>
            </a:r>
            <a:r>
              <a:rPr lang="en-GB" err="1"/>
              <a:t>dodaj</a:t>
            </a:r>
            <a:r>
              <a:rPr lang="en-GB"/>
              <a:t> </a:t>
            </a:r>
            <a:r>
              <a:rPr lang="en-GB" err="1"/>
              <a:t>naslov</a:t>
            </a:r>
            <a:endParaRPr lang="en-SI"/>
          </a:p>
        </p:txBody>
      </p:sp>
    </p:spTree>
    <p:extLst>
      <p:ext uri="{BB962C8B-B14F-4D97-AF65-F5344CB8AC3E}">
        <p14:creationId xmlns:p14="http://schemas.microsoft.com/office/powerpoint/2010/main" val="2430210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zpostavljena vsebina - rdeč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45B929-1EA4-9D41-BE77-5536B83A53C5}"/>
              </a:ext>
            </a:extLst>
          </p:cNvPr>
          <p:cNvSpPr>
            <a:spLocks noGrp="1"/>
          </p:cNvSpPr>
          <p:nvPr>
            <p:ph type="ftr" sz="quarter" idx="10"/>
          </p:nvPr>
        </p:nvSpPr>
        <p:spPr/>
        <p:txBody>
          <a:bodyPr/>
          <a:lstStyle/>
          <a:p>
            <a:r>
              <a:rPr lang="en-GB"/>
              <a:t>Nova PPT predloga, Oktober 2020</a:t>
            </a:r>
            <a:endParaRPr lang="en-SI"/>
          </a:p>
        </p:txBody>
      </p:sp>
      <p:sp>
        <p:nvSpPr>
          <p:cNvPr id="11" name="Title 1">
            <a:extLst>
              <a:ext uri="{FF2B5EF4-FFF2-40B4-BE49-F238E27FC236}">
                <a16:creationId xmlns:a16="http://schemas.microsoft.com/office/drawing/2014/main" id="{1FA5CFEC-FEF1-B346-B160-75C8EF7A1690}"/>
              </a:ext>
            </a:extLst>
          </p:cNvPr>
          <p:cNvSpPr>
            <a:spLocks noGrp="1"/>
          </p:cNvSpPr>
          <p:nvPr>
            <p:ph type="title" hasCustomPrompt="1"/>
          </p:nvPr>
        </p:nvSpPr>
        <p:spPr>
          <a:xfrm>
            <a:off x="1533525" y="1550876"/>
            <a:ext cx="10247349" cy="1872069"/>
          </a:xfrm>
        </p:spPr>
        <p:txBody>
          <a:bodyPr/>
          <a:lstStyle/>
          <a:p>
            <a:r>
              <a:rPr lang="en-GB" err="1"/>
              <a:t>Klikni</a:t>
            </a:r>
            <a:r>
              <a:rPr lang="en-GB"/>
              <a:t> in </a:t>
            </a:r>
            <a:r>
              <a:rPr lang="en-GB" err="1"/>
              <a:t>dodaj</a:t>
            </a:r>
            <a:r>
              <a:rPr lang="en-GB"/>
              <a:t> </a:t>
            </a:r>
            <a:r>
              <a:rPr lang="en-GB" err="1"/>
              <a:t>naslov</a:t>
            </a:r>
            <a:endParaRPr lang="en-SI"/>
          </a:p>
        </p:txBody>
      </p:sp>
      <p:sp>
        <p:nvSpPr>
          <p:cNvPr id="5" name="Picture Placeholder 4">
            <a:extLst>
              <a:ext uri="{FF2B5EF4-FFF2-40B4-BE49-F238E27FC236}">
                <a16:creationId xmlns:a16="http://schemas.microsoft.com/office/drawing/2014/main" id="{902A9054-39CF-6B47-BA76-EC633D561BE6}"/>
              </a:ext>
            </a:extLst>
          </p:cNvPr>
          <p:cNvSpPr>
            <a:spLocks noGrp="1"/>
          </p:cNvSpPr>
          <p:nvPr>
            <p:ph type="pic" sz="quarter" idx="15" hasCustomPrompt="1"/>
          </p:nvPr>
        </p:nvSpPr>
        <p:spPr>
          <a:xfrm>
            <a:off x="1533525" y="3827463"/>
            <a:ext cx="14186478" cy="7113587"/>
          </a:xfrm>
        </p:spPr>
        <p:txBody>
          <a:bodyPr anchor="ctr" anchorCtr="1"/>
          <a:lstStyle>
            <a:lvl1pPr marL="0" indent="0">
              <a:buFontTx/>
              <a:buNone/>
              <a:defRPr/>
            </a:lvl1pPr>
          </a:lstStyle>
          <a:p>
            <a:r>
              <a:rPr lang="en-SI"/>
              <a:t>Vstavi sliko</a:t>
            </a:r>
          </a:p>
        </p:txBody>
      </p:sp>
      <p:sp>
        <p:nvSpPr>
          <p:cNvPr id="7" name="Content Placeholder 5">
            <a:extLst>
              <a:ext uri="{FF2B5EF4-FFF2-40B4-BE49-F238E27FC236}">
                <a16:creationId xmlns:a16="http://schemas.microsoft.com/office/drawing/2014/main" id="{25C0DF19-2895-4D42-A263-4383870C1B89}"/>
              </a:ext>
            </a:extLst>
          </p:cNvPr>
          <p:cNvSpPr>
            <a:spLocks noGrp="1" noChangeAspect="1"/>
          </p:cNvSpPr>
          <p:nvPr>
            <p:ph sz="quarter" idx="14" hasCustomPrompt="1"/>
          </p:nvPr>
        </p:nvSpPr>
        <p:spPr>
          <a:xfrm>
            <a:off x="15720003" y="3827720"/>
            <a:ext cx="7113600" cy="7113600"/>
          </a:xfrm>
          <a:gradFill>
            <a:gsLst>
              <a:gs pos="0">
                <a:srgbClr val="E20613"/>
              </a:gs>
              <a:gs pos="100000">
                <a:srgbClr val="901A14"/>
              </a:gs>
            </a:gsLst>
            <a:lin ang="2700000" scaled="0"/>
          </a:gradFill>
        </p:spPr>
        <p:txBody>
          <a:bodyPr lIns="720000" tIns="612000" rIns="720000" bIns="612000"/>
          <a:lstStyle>
            <a:lvl1pPr marL="0" indent="0">
              <a:buFontTx/>
              <a:buNone/>
              <a:defRPr>
                <a:solidFill>
                  <a:schemeClr val="bg1"/>
                </a:solidFill>
              </a:defRPr>
            </a:lvl1pPr>
          </a:lstStyle>
          <a:p>
            <a:pPr lvl="0"/>
            <a:r>
              <a:rPr lang="en-GB" err="1"/>
              <a:t>Klikni</a:t>
            </a:r>
            <a:r>
              <a:rPr lang="en-GB"/>
              <a:t> in </a:t>
            </a:r>
            <a:r>
              <a:rPr lang="en-GB" err="1"/>
              <a:t>dodaj</a:t>
            </a:r>
            <a:r>
              <a:rPr lang="en-GB"/>
              <a:t> </a:t>
            </a:r>
            <a:r>
              <a:rPr lang="en-GB" err="1"/>
              <a:t>vsebino</a:t>
            </a:r>
            <a:endParaRPr lang="en-SI"/>
          </a:p>
        </p:txBody>
      </p:sp>
    </p:spTree>
    <p:extLst>
      <p:ext uri="{BB962C8B-B14F-4D97-AF65-F5344CB8AC3E}">
        <p14:creationId xmlns:p14="http://schemas.microsoft.com/office/powerpoint/2010/main" val="3994449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zpostavljena vsebina - siv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45B929-1EA4-9D41-BE77-5536B83A53C5}"/>
              </a:ext>
            </a:extLst>
          </p:cNvPr>
          <p:cNvSpPr>
            <a:spLocks noGrp="1"/>
          </p:cNvSpPr>
          <p:nvPr>
            <p:ph type="ftr" sz="quarter" idx="10"/>
          </p:nvPr>
        </p:nvSpPr>
        <p:spPr/>
        <p:txBody>
          <a:bodyPr/>
          <a:lstStyle/>
          <a:p>
            <a:r>
              <a:rPr lang="en-GB"/>
              <a:t>Nova PPT predloga, Oktober 2020</a:t>
            </a:r>
            <a:endParaRPr lang="en-SI"/>
          </a:p>
        </p:txBody>
      </p:sp>
      <p:sp>
        <p:nvSpPr>
          <p:cNvPr id="11" name="Title 1">
            <a:extLst>
              <a:ext uri="{FF2B5EF4-FFF2-40B4-BE49-F238E27FC236}">
                <a16:creationId xmlns:a16="http://schemas.microsoft.com/office/drawing/2014/main" id="{1FA5CFEC-FEF1-B346-B160-75C8EF7A1690}"/>
              </a:ext>
            </a:extLst>
          </p:cNvPr>
          <p:cNvSpPr>
            <a:spLocks noGrp="1"/>
          </p:cNvSpPr>
          <p:nvPr>
            <p:ph type="title" hasCustomPrompt="1"/>
          </p:nvPr>
        </p:nvSpPr>
        <p:spPr>
          <a:xfrm>
            <a:off x="1533525" y="1550876"/>
            <a:ext cx="10247349" cy="1872069"/>
          </a:xfrm>
        </p:spPr>
        <p:txBody>
          <a:bodyPr/>
          <a:lstStyle/>
          <a:p>
            <a:r>
              <a:rPr lang="en-GB" err="1"/>
              <a:t>Klikni</a:t>
            </a:r>
            <a:r>
              <a:rPr lang="en-GB"/>
              <a:t> in </a:t>
            </a:r>
            <a:r>
              <a:rPr lang="en-GB" err="1"/>
              <a:t>dodaj</a:t>
            </a:r>
            <a:r>
              <a:rPr lang="en-GB"/>
              <a:t> </a:t>
            </a:r>
            <a:r>
              <a:rPr lang="en-GB" err="1"/>
              <a:t>naslov</a:t>
            </a:r>
            <a:endParaRPr lang="en-SI"/>
          </a:p>
        </p:txBody>
      </p:sp>
      <p:sp>
        <p:nvSpPr>
          <p:cNvPr id="5" name="Picture Placeholder 4">
            <a:extLst>
              <a:ext uri="{FF2B5EF4-FFF2-40B4-BE49-F238E27FC236}">
                <a16:creationId xmlns:a16="http://schemas.microsoft.com/office/drawing/2014/main" id="{902A9054-39CF-6B47-BA76-EC633D561BE6}"/>
              </a:ext>
            </a:extLst>
          </p:cNvPr>
          <p:cNvSpPr>
            <a:spLocks noGrp="1"/>
          </p:cNvSpPr>
          <p:nvPr>
            <p:ph type="pic" sz="quarter" idx="15" hasCustomPrompt="1"/>
          </p:nvPr>
        </p:nvSpPr>
        <p:spPr>
          <a:xfrm>
            <a:off x="1533525" y="3827463"/>
            <a:ext cx="14186478" cy="7113587"/>
          </a:xfrm>
        </p:spPr>
        <p:txBody>
          <a:bodyPr anchor="ctr" anchorCtr="1"/>
          <a:lstStyle>
            <a:lvl1pPr marL="0" indent="0">
              <a:buFontTx/>
              <a:buNone/>
              <a:defRPr/>
            </a:lvl1pPr>
          </a:lstStyle>
          <a:p>
            <a:r>
              <a:rPr lang="en-SI"/>
              <a:t>Vstavi sliko</a:t>
            </a:r>
          </a:p>
        </p:txBody>
      </p:sp>
      <p:sp>
        <p:nvSpPr>
          <p:cNvPr id="7" name="Content Placeholder 5">
            <a:extLst>
              <a:ext uri="{FF2B5EF4-FFF2-40B4-BE49-F238E27FC236}">
                <a16:creationId xmlns:a16="http://schemas.microsoft.com/office/drawing/2014/main" id="{25C0DF19-2895-4D42-A263-4383870C1B89}"/>
              </a:ext>
            </a:extLst>
          </p:cNvPr>
          <p:cNvSpPr>
            <a:spLocks noGrp="1" noChangeAspect="1"/>
          </p:cNvSpPr>
          <p:nvPr>
            <p:ph sz="quarter" idx="14" hasCustomPrompt="1"/>
          </p:nvPr>
        </p:nvSpPr>
        <p:spPr>
          <a:xfrm>
            <a:off x="15720003" y="3827720"/>
            <a:ext cx="7113600" cy="7113600"/>
          </a:xfrm>
          <a:gradFill>
            <a:gsLst>
              <a:gs pos="0">
                <a:srgbClr val="8A8B8A"/>
              </a:gs>
              <a:gs pos="100000">
                <a:srgbClr val="4D4D4C"/>
              </a:gs>
            </a:gsLst>
            <a:lin ang="2700000" scaled="0"/>
          </a:gradFill>
        </p:spPr>
        <p:txBody>
          <a:bodyPr lIns="720000" tIns="612000" rIns="720000" bIns="612000"/>
          <a:lstStyle>
            <a:lvl1pPr marL="0" indent="0">
              <a:buFontTx/>
              <a:buNone/>
              <a:defRPr>
                <a:solidFill>
                  <a:schemeClr val="bg1"/>
                </a:solidFill>
              </a:defRPr>
            </a:lvl1pPr>
          </a:lstStyle>
          <a:p>
            <a:pPr lvl="0"/>
            <a:r>
              <a:rPr lang="en-GB" err="1"/>
              <a:t>Klikni</a:t>
            </a:r>
            <a:r>
              <a:rPr lang="en-GB"/>
              <a:t> in </a:t>
            </a:r>
            <a:r>
              <a:rPr lang="en-GB" err="1"/>
              <a:t>dodaj</a:t>
            </a:r>
            <a:r>
              <a:rPr lang="en-GB"/>
              <a:t> </a:t>
            </a:r>
            <a:r>
              <a:rPr lang="en-GB" err="1"/>
              <a:t>vsebino</a:t>
            </a:r>
            <a:endParaRPr lang="en-SI"/>
          </a:p>
        </p:txBody>
      </p:sp>
    </p:spTree>
    <p:extLst>
      <p:ext uri="{BB962C8B-B14F-4D97-AF65-F5344CB8AC3E}">
        <p14:creationId xmlns:p14="http://schemas.microsoft.com/office/powerpoint/2010/main" val="2820713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slovnica - krovna foto 03">
    <p:bg>
      <p:bgPr>
        <a:blipFill dpi="0" rotWithShape="1">
          <a:blip r:embed="rId2">
            <a:extLst>
              <a:ext uri="{BEBA8EAE-BF5A-486C-A8C5-ECC9F3942E4B}">
                <a14:imgProps xmlns:a14="http://schemas.microsoft.com/office/drawing/2010/main">
                  <a14:imgLayer r:embed="rId3">
                    <a14:imgEffect>
                      <a14:sharpenSoften amount="-40000"/>
                    </a14:imgEffect>
                    <a14:imgEffect>
                      <a14:brightnessContrast brigh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8A864DA-0BA2-5F4A-9D98-AD2D8BEA55F8}"/>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a:t>Ime </a:t>
            </a:r>
            <a:r>
              <a:rPr lang="en-GB" err="1"/>
              <a:t>dogodka</a:t>
            </a:r>
            <a:r>
              <a:rPr lang="en-GB"/>
              <a:t>, </a:t>
            </a:r>
            <a:r>
              <a:rPr lang="en-GB" err="1"/>
              <a:t>mesec</a:t>
            </a:r>
            <a:r>
              <a:rPr lang="en-GB"/>
              <a:t> 2020</a:t>
            </a:r>
            <a:endParaRPr lang="en-SI"/>
          </a:p>
        </p:txBody>
      </p:sp>
      <p:sp>
        <p:nvSpPr>
          <p:cNvPr id="12" name="Title 1">
            <a:extLst>
              <a:ext uri="{FF2B5EF4-FFF2-40B4-BE49-F238E27FC236}">
                <a16:creationId xmlns:a16="http://schemas.microsoft.com/office/drawing/2014/main" id="{CCABF229-30F8-324D-A494-207BE65AF3B7}"/>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err="1"/>
              <a:t>Naslov</a:t>
            </a:r>
            <a:r>
              <a:rPr lang="en-GB"/>
              <a:t> </a:t>
            </a:r>
            <a:br>
              <a:rPr lang="en-GB"/>
            </a:br>
            <a:r>
              <a:rPr lang="en-GB" err="1"/>
              <a:t>prezentacije</a:t>
            </a:r>
            <a:endParaRPr lang="en-SI"/>
          </a:p>
        </p:txBody>
      </p:sp>
      <p:sp>
        <p:nvSpPr>
          <p:cNvPr id="13" name="Text Placeholder 8">
            <a:extLst>
              <a:ext uri="{FF2B5EF4-FFF2-40B4-BE49-F238E27FC236}">
                <a16:creationId xmlns:a16="http://schemas.microsoft.com/office/drawing/2014/main" id="{A977A745-5980-9D42-A876-4F6EB359D735}"/>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a:t>Ime </a:t>
            </a:r>
            <a:r>
              <a:rPr lang="en-GB" err="1"/>
              <a:t>Priimek</a:t>
            </a:r>
            <a:br>
              <a:rPr lang="en-GB"/>
            </a:br>
            <a:r>
              <a:rPr lang="en-GB" err="1"/>
              <a:t>Ime.priimek@eurel.si</a:t>
            </a:r>
            <a:endParaRPr lang="en-SI"/>
          </a:p>
        </p:txBody>
      </p:sp>
    </p:spTree>
    <p:extLst>
      <p:ext uri="{BB962C8B-B14F-4D97-AF65-F5344CB8AC3E}">
        <p14:creationId xmlns:p14="http://schemas.microsoft.com/office/powerpoint/2010/main" val="9365285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vadratna slika + belo tekstovno polj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3AB3E0D-4670-6F44-9752-5471EAF7EBEB}"/>
              </a:ext>
            </a:extLst>
          </p:cNvPr>
          <p:cNvSpPr>
            <a:spLocks noGrp="1"/>
          </p:cNvSpPr>
          <p:nvPr>
            <p:ph sz="quarter" idx="17" hasCustomPrompt="1"/>
          </p:nvPr>
        </p:nvSpPr>
        <p:spPr>
          <a:xfrm>
            <a:off x="13716000" y="-48759"/>
            <a:ext cx="10666413" cy="13740379"/>
          </a:xfrm>
          <a:prstGeom prst="rect">
            <a:avLst/>
          </a:prstGeom>
          <a:noFill/>
        </p:spPr>
        <p:txBody>
          <a:bodyPr lIns="1260000" tIns="0" rIns="1260000" bIns="0" anchor="ctr"/>
          <a:lstStyle>
            <a:lvl1pPr marL="0" indent="0">
              <a:buFontTx/>
              <a:buNone/>
              <a:defRPr sz="7200" b="1">
                <a:solidFill>
                  <a:schemeClr val="tx1"/>
                </a:solidFill>
                <a:latin typeface="Triglav TheSans" panose="020B0500040303060204" pitchFamily="34" charset="77"/>
              </a:defRPr>
            </a:lvl1pPr>
          </a:lstStyle>
          <a:p>
            <a:pPr lvl="0"/>
            <a:r>
              <a:rPr lang="en-GB" err="1"/>
              <a:t>Klikni</a:t>
            </a:r>
            <a:r>
              <a:rPr lang="en-GB"/>
              <a:t> in </a:t>
            </a:r>
            <a:r>
              <a:rPr lang="en-GB" err="1"/>
              <a:t>dodaj</a:t>
            </a:r>
            <a:r>
              <a:rPr lang="en-GB"/>
              <a:t> </a:t>
            </a:r>
            <a:r>
              <a:rPr lang="en-GB" err="1"/>
              <a:t>poglavje</a:t>
            </a:r>
            <a:endParaRPr lang="en-SI"/>
          </a:p>
        </p:txBody>
      </p:sp>
      <p:sp>
        <p:nvSpPr>
          <p:cNvPr id="13" name="Picture Placeholder 4">
            <a:extLst>
              <a:ext uri="{FF2B5EF4-FFF2-40B4-BE49-F238E27FC236}">
                <a16:creationId xmlns:a16="http://schemas.microsoft.com/office/drawing/2014/main" id="{7DC413EF-BB65-494F-B9D5-220C3ECE91CE}"/>
              </a:ext>
            </a:extLst>
          </p:cNvPr>
          <p:cNvSpPr>
            <a:spLocks noGrp="1"/>
          </p:cNvSpPr>
          <p:nvPr>
            <p:ph type="pic" sz="quarter" idx="19"/>
          </p:nvPr>
        </p:nvSpPr>
        <p:spPr>
          <a:xfrm>
            <a:off x="0" y="-24380"/>
            <a:ext cx="13716000" cy="13716000"/>
          </a:xfrm>
          <a:prstGeom prst="rect">
            <a:avLst/>
          </a:prstGeom>
        </p:spPr>
        <p:txBody>
          <a:bodyPr lIns="0" tIns="0" rIns="0" bIns="0" anchor="ctr" anchorCtr="1"/>
          <a:lstStyle>
            <a:lvl1pPr marL="0" indent="0">
              <a:buFontTx/>
              <a:buNone/>
              <a:defRPr>
                <a:latin typeface="Triglav TheSans" panose="020B0500040303060204" pitchFamily="34" charset="77"/>
              </a:defRPr>
            </a:lvl1pPr>
          </a:lstStyle>
          <a:p>
            <a:endParaRPr lang="en-SI"/>
          </a:p>
        </p:txBody>
      </p:sp>
    </p:spTree>
    <p:extLst>
      <p:ext uri="{BB962C8B-B14F-4D97-AF65-F5344CB8AC3E}">
        <p14:creationId xmlns:p14="http://schemas.microsoft.com/office/powerpoint/2010/main" val="412508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vadratna slika + sivo tekstovno polj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BF9928-EFB9-BD4A-A92F-EA57AFAFF977}"/>
              </a:ext>
            </a:extLst>
          </p:cNvPr>
          <p:cNvSpPr>
            <a:spLocks noGrp="1"/>
          </p:cNvSpPr>
          <p:nvPr>
            <p:ph type="sldNum" sz="quarter" idx="11"/>
          </p:nvPr>
        </p:nvSpPr>
        <p:spPr>
          <a:xfrm>
            <a:off x="17347203" y="12592087"/>
            <a:ext cx="5486400" cy="730250"/>
          </a:xfrm>
          <a:prstGeom prst="rect">
            <a:avLst/>
          </a:prstGeom>
        </p:spPr>
        <p:txBody>
          <a:bodyPr/>
          <a:lstStyle>
            <a:lvl1pPr>
              <a:defRPr>
                <a:latin typeface="Triglav TheSans" panose="020B0500040303060204" pitchFamily="34" charset="77"/>
              </a:defRPr>
            </a:lvl1pPr>
          </a:lstStyle>
          <a:p>
            <a:r>
              <a:rPr lang="en-SI"/>
              <a:t>  www.triglav.eu    </a:t>
            </a:r>
            <a:fld id="{3B2C0FCB-BFBF-8843-9AF1-1B9D016160E6}" type="slidenum">
              <a:rPr lang="en-SI" smtClean="0"/>
              <a:pPr/>
              <a:t>‹#›</a:t>
            </a:fld>
            <a:endParaRPr lang="en-SI"/>
          </a:p>
        </p:txBody>
      </p:sp>
      <p:sp>
        <p:nvSpPr>
          <p:cNvPr id="6" name="Content Placeholder 5">
            <a:extLst>
              <a:ext uri="{FF2B5EF4-FFF2-40B4-BE49-F238E27FC236}">
                <a16:creationId xmlns:a16="http://schemas.microsoft.com/office/drawing/2014/main" id="{93AB3E0D-4670-6F44-9752-5471EAF7EBEB}"/>
              </a:ext>
            </a:extLst>
          </p:cNvPr>
          <p:cNvSpPr>
            <a:spLocks noGrp="1"/>
          </p:cNvSpPr>
          <p:nvPr>
            <p:ph sz="quarter" idx="17" hasCustomPrompt="1"/>
          </p:nvPr>
        </p:nvSpPr>
        <p:spPr>
          <a:xfrm>
            <a:off x="13716000" y="-24380"/>
            <a:ext cx="10666413" cy="13740379"/>
          </a:xfrm>
          <a:prstGeom prst="rect">
            <a:avLst/>
          </a:prstGeom>
          <a:gradFill>
            <a:gsLst>
              <a:gs pos="0">
                <a:srgbClr val="8A8B8A"/>
              </a:gs>
              <a:gs pos="100000">
                <a:srgbClr val="4D4D4C"/>
              </a:gs>
            </a:gsLst>
            <a:lin ang="2700000" scaled="0"/>
          </a:gradFill>
        </p:spPr>
        <p:txBody>
          <a:bodyPr lIns="1260000" tIns="0" rIns="1260000" bIns="0" anchor="ctr"/>
          <a:lstStyle>
            <a:lvl1pPr marL="0" indent="0">
              <a:buFontTx/>
              <a:buNone/>
              <a:defRPr sz="7200" b="1">
                <a:solidFill>
                  <a:schemeClr val="bg1"/>
                </a:solidFill>
                <a:latin typeface="Triglav TheSans" panose="020B0500040303060204" pitchFamily="34" charset="77"/>
              </a:defRPr>
            </a:lvl1pPr>
          </a:lstStyle>
          <a:p>
            <a:pPr lvl="0"/>
            <a:r>
              <a:rPr lang="en-GB" err="1"/>
              <a:t>Klikni</a:t>
            </a:r>
            <a:r>
              <a:rPr lang="en-GB"/>
              <a:t> in </a:t>
            </a:r>
            <a:r>
              <a:rPr lang="en-GB" err="1"/>
              <a:t>dodaj</a:t>
            </a:r>
            <a:r>
              <a:rPr lang="en-GB"/>
              <a:t> </a:t>
            </a:r>
            <a:r>
              <a:rPr lang="en-GB" err="1"/>
              <a:t>poglavje</a:t>
            </a:r>
            <a:endParaRPr lang="en-SI"/>
          </a:p>
        </p:txBody>
      </p:sp>
      <p:sp>
        <p:nvSpPr>
          <p:cNvPr id="13" name="Picture Placeholder 4">
            <a:extLst>
              <a:ext uri="{FF2B5EF4-FFF2-40B4-BE49-F238E27FC236}">
                <a16:creationId xmlns:a16="http://schemas.microsoft.com/office/drawing/2014/main" id="{7DC413EF-BB65-494F-B9D5-220C3ECE91CE}"/>
              </a:ext>
            </a:extLst>
          </p:cNvPr>
          <p:cNvSpPr>
            <a:spLocks noGrp="1"/>
          </p:cNvSpPr>
          <p:nvPr>
            <p:ph type="pic" sz="quarter" idx="19"/>
          </p:nvPr>
        </p:nvSpPr>
        <p:spPr>
          <a:xfrm>
            <a:off x="0" y="3216"/>
            <a:ext cx="13716000" cy="13716000"/>
          </a:xfrm>
          <a:prstGeom prst="rect">
            <a:avLst/>
          </a:prstGeom>
        </p:spPr>
        <p:txBody>
          <a:bodyPr lIns="0" tIns="0" rIns="0" bIns="0" anchor="ctr" anchorCtr="1"/>
          <a:lstStyle>
            <a:lvl1pPr marL="0" indent="0">
              <a:buFontTx/>
              <a:buNone/>
              <a:defRPr>
                <a:latin typeface="Triglav TheSans" panose="020B0500040303060204" pitchFamily="34" charset="77"/>
              </a:defRPr>
            </a:lvl1pPr>
          </a:lstStyle>
          <a:p>
            <a:endParaRPr lang="en-SI"/>
          </a:p>
        </p:txBody>
      </p:sp>
    </p:spTree>
    <p:extLst>
      <p:ext uri="{BB962C8B-B14F-4D97-AF65-F5344CB8AC3E}">
        <p14:creationId xmlns:p14="http://schemas.microsoft.com/office/powerpoint/2010/main" val="1075654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vadratna slika + rdeče tekstovno polj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BF9928-EFB9-BD4A-A92F-EA57AFAFF977}"/>
              </a:ext>
            </a:extLst>
          </p:cNvPr>
          <p:cNvSpPr>
            <a:spLocks noGrp="1"/>
          </p:cNvSpPr>
          <p:nvPr>
            <p:ph type="sldNum" sz="quarter" idx="11"/>
          </p:nvPr>
        </p:nvSpPr>
        <p:spPr>
          <a:xfrm>
            <a:off x="17347203" y="12592087"/>
            <a:ext cx="5486400" cy="730250"/>
          </a:xfrm>
          <a:prstGeom prst="rect">
            <a:avLst/>
          </a:prstGeom>
        </p:spPr>
        <p:txBody>
          <a:bodyPr/>
          <a:lstStyle>
            <a:lvl1pPr>
              <a:defRPr>
                <a:latin typeface="Triglav TheSans" panose="020B0500040303060204" pitchFamily="34" charset="77"/>
              </a:defRPr>
            </a:lvl1pPr>
          </a:lstStyle>
          <a:p>
            <a:r>
              <a:rPr lang="en-SI"/>
              <a:t>  www.triglav.eu    </a:t>
            </a:r>
            <a:fld id="{3B2C0FCB-BFBF-8843-9AF1-1B9D016160E6}" type="slidenum">
              <a:rPr lang="en-SI" smtClean="0"/>
              <a:pPr/>
              <a:t>‹#›</a:t>
            </a:fld>
            <a:endParaRPr lang="en-SI"/>
          </a:p>
        </p:txBody>
      </p:sp>
      <p:sp>
        <p:nvSpPr>
          <p:cNvPr id="6" name="Content Placeholder 5">
            <a:extLst>
              <a:ext uri="{FF2B5EF4-FFF2-40B4-BE49-F238E27FC236}">
                <a16:creationId xmlns:a16="http://schemas.microsoft.com/office/drawing/2014/main" id="{93AB3E0D-4670-6F44-9752-5471EAF7EBEB}"/>
              </a:ext>
            </a:extLst>
          </p:cNvPr>
          <p:cNvSpPr>
            <a:spLocks noGrp="1"/>
          </p:cNvSpPr>
          <p:nvPr>
            <p:ph sz="quarter" idx="17" hasCustomPrompt="1"/>
          </p:nvPr>
        </p:nvSpPr>
        <p:spPr>
          <a:xfrm>
            <a:off x="13716000" y="-24380"/>
            <a:ext cx="10666413" cy="13740379"/>
          </a:xfrm>
          <a:prstGeom prst="rect">
            <a:avLst/>
          </a:prstGeom>
          <a:gradFill>
            <a:gsLst>
              <a:gs pos="0">
                <a:srgbClr val="E20613"/>
              </a:gs>
              <a:gs pos="99000">
                <a:srgbClr val="901A14"/>
              </a:gs>
            </a:gsLst>
            <a:lin ang="2700000" scaled="0"/>
          </a:gradFill>
        </p:spPr>
        <p:txBody>
          <a:bodyPr lIns="1260000" tIns="0" rIns="1260000" bIns="0" anchor="ctr"/>
          <a:lstStyle>
            <a:lvl1pPr marL="0" indent="0">
              <a:buFontTx/>
              <a:buNone/>
              <a:defRPr sz="7200" b="1">
                <a:solidFill>
                  <a:schemeClr val="bg1"/>
                </a:solidFill>
                <a:latin typeface="Triglav TheSans" panose="020B0500040303060204" pitchFamily="34" charset="77"/>
              </a:defRPr>
            </a:lvl1pPr>
          </a:lstStyle>
          <a:p>
            <a:pPr lvl="0"/>
            <a:r>
              <a:rPr lang="en-GB" err="1"/>
              <a:t>Klikni</a:t>
            </a:r>
            <a:r>
              <a:rPr lang="en-GB"/>
              <a:t> in </a:t>
            </a:r>
            <a:r>
              <a:rPr lang="en-GB" err="1"/>
              <a:t>dodaj</a:t>
            </a:r>
            <a:r>
              <a:rPr lang="en-GB"/>
              <a:t> </a:t>
            </a:r>
            <a:r>
              <a:rPr lang="en-GB" err="1"/>
              <a:t>poglavje</a:t>
            </a:r>
            <a:endParaRPr lang="en-SI"/>
          </a:p>
        </p:txBody>
      </p:sp>
      <p:sp>
        <p:nvSpPr>
          <p:cNvPr id="13" name="Picture Placeholder 4">
            <a:extLst>
              <a:ext uri="{FF2B5EF4-FFF2-40B4-BE49-F238E27FC236}">
                <a16:creationId xmlns:a16="http://schemas.microsoft.com/office/drawing/2014/main" id="{7DC413EF-BB65-494F-B9D5-220C3ECE91CE}"/>
              </a:ext>
            </a:extLst>
          </p:cNvPr>
          <p:cNvSpPr>
            <a:spLocks noGrp="1"/>
          </p:cNvSpPr>
          <p:nvPr>
            <p:ph type="pic" sz="quarter" idx="19"/>
          </p:nvPr>
        </p:nvSpPr>
        <p:spPr>
          <a:xfrm>
            <a:off x="0" y="-1"/>
            <a:ext cx="13716000" cy="13716000"/>
          </a:xfrm>
          <a:prstGeom prst="rect">
            <a:avLst/>
          </a:prstGeom>
        </p:spPr>
        <p:txBody>
          <a:bodyPr lIns="0" tIns="0" rIns="0" bIns="0" anchor="ctr" anchorCtr="1"/>
          <a:lstStyle>
            <a:lvl1pPr marL="0" indent="0">
              <a:buFontTx/>
              <a:buNone/>
              <a:defRPr>
                <a:latin typeface="Triglav TheSans" panose="020B0500040303060204" pitchFamily="34" charset="77"/>
              </a:defRPr>
            </a:lvl1pPr>
          </a:lstStyle>
          <a:p>
            <a:endParaRPr lang="en-SI"/>
          </a:p>
        </p:txBody>
      </p:sp>
    </p:spTree>
    <p:extLst>
      <p:ext uri="{BB962C8B-B14F-4D97-AF65-F5344CB8AC3E}">
        <p14:creationId xmlns:p14="http://schemas.microsoft.com/office/powerpoint/2010/main" val="1806928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ovzetek ali nadaljni koraki">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E49FDA2-CC26-7346-B369-4A06A2900769}"/>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en-SI"/>
          </a:p>
        </p:txBody>
      </p:sp>
      <p:sp>
        <p:nvSpPr>
          <p:cNvPr id="10" name="Text Placeholder 2">
            <a:extLst>
              <a:ext uri="{FF2B5EF4-FFF2-40B4-BE49-F238E27FC236}">
                <a16:creationId xmlns:a16="http://schemas.microsoft.com/office/drawing/2014/main" id="{CBF8130D-0E03-8348-8A72-B55FA56F12E0}"/>
              </a:ext>
            </a:extLst>
          </p:cNvPr>
          <p:cNvSpPr>
            <a:spLocks noGrp="1"/>
          </p:cNvSpPr>
          <p:nvPr>
            <p:ph idx="1"/>
          </p:nvPr>
        </p:nvSpPr>
        <p:spPr>
          <a:xfrm>
            <a:off x="1533525" y="3878329"/>
            <a:ext cx="21114166" cy="6654980"/>
          </a:xfrm>
          <a:prstGeom prst="rect">
            <a:avLst/>
          </a:prstGeom>
        </p:spPr>
        <p:txBody>
          <a:bodyPr vert="horz" lIns="0" tIns="0" rIns="0" bIns="0" rtlCol="0" anchor="t">
            <a:noAutofit/>
          </a:bodyPr>
          <a:lstStyle>
            <a:lvl1pPr marL="1143000" indent="-1143000">
              <a:buFont typeface="+mj-lt"/>
              <a:buAutoNum type="arabicPeriod"/>
              <a:defRPr sz="6000">
                <a:solidFill>
                  <a:schemeClr val="bg1"/>
                </a:solidFill>
                <a:latin typeface="Triglav TheSans" panose="020B0500040303060204" pitchFamily="34" charset="77"/>
              </a:defRPr>
            </a:lvl1pPr>
            <a:lvl2pPr marL="2057354" indent="-1143000">
              <a:buFont typeface="+mj-lt"/>
              <a:buAutoNum type="arabicPeriod"/>
              <a:defRPr sz="6000">
                <a:solidFill>
                  <a:schemeClr val="bg1"/>
                </a:solidFill>
                <a:latin typeface="Triglav TheSans" panose="020B0500040303060204" pitchFamily="34" charset="77"/>
              </a:defRPr>
            </a:lvl2pPr>
            <a:lvl3pPr marL="2971709" indent="-1143000">
              <a:buFont typeface="+mj-lt"/>
              <a:buAutoNum type="arabicPeriod"/>
              <a:defRPr sz="6000">
                <a:solidFill>
                  <a:schemeClr val="bg1"/>
                </a:solidFill>
                <a:latin typeface="Triglav TheSans" panose="020B0500040303060204" pitchFamily="34" charset="77"/>
              </a:defRPr>
            </a:lvl3pPr>
            <a:lvl4pPr marL="3886063" indent="-1143000">
              <a:buFont typeface="+mj-lt"/>
              <a:buAutoNum type="arabicPeriod"/>
              <a:defRPr sz="6000">
                <a:solidFill>
                  <a:schemeClr val="bg1"/>
                </a:solidFill>
                <a:latin typeface="Triglav TheSans" panose="020B0500040303060204" pitchFamily="34" charset="77"/>
              </a:defRPr>
            </a:lvl4pPr>
            <a:lvl5pPr marL="4800417" indent="-1143000">
              <a:buFont typeface="+mj-lt"/>
              <a:buAutoNum type="arabicPeriod"/>
              <a:defRPr sz="6000">
                <a:solidFill>
                  <a:schemeClr val="bg1"/>
                </a:solidFill>
                <a:latin typeface="Triglav TheSans" panose="020B05000403030602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8" name="Text Placeholder 9">
            <a:extLst>
              <a:ext uri="{FF2B5EF4-FFF2-40B4-BE49-F238E27FC236}">
                <a16:creationId xmlns:a16="http://schemas.microsoft.com/office/drawing/2014/main" id="{D15F488B-C9EA-2042-A965-E406BF8DE990}"/>
              </a:ext>
            </a:extLst>
          </p:cNvPr>
          <p:cNvSpPr>
            <a:spLocks noGrp="1"/>
          </p:cNvSpPr>
          <p:nvPr>
            <p:ph type="body" sz="quarter" idx="14" hasCustomPrompt="1"/>
          </p:nvPr>
        </p:nvSpPr>
        <p:spPr>
          <a:xfrm>
            <a:off x="1533525" y="1588861"/>
            <a:ext cx="21114166" cy="1920017"/>
          </a:xfrm>
          <a:prstGeom prst="rect">
            <a:avLst/>
          </a:prstGeom>
        </p:spPr>
        <p:txBody>
          <a:bodyPr lIns="0" tIns="0" rIns="0" bIns="0"/>
          <a:lstStyle>
            <a:lvl1pPr marL="0" indent="0">
              <a:buNone/>
              <a:defRPr sz="6000" b="1">
                <a:solidFill>
                  <a:schemeClr val="bg1"/>
                </a:solidFill>
                <a:latin typeface="Triglav TheSans" panose="020B0500040303060204" pitchFamily="34" charset="77"/>
              </a:defRPr>
            </a:lvl1pPr>
          </a:lstStyle>
          <a:p>
            <a:pPr lvl="0"/>
            <a:r>
              <a:rPr lang="en-GB" err="1"/>
              <a:t>Klikni</a:t>
            </a:r>
            <a:r>
              <a:rPr lang="en-GB"/>
              <a:t> in </a:t>
            </a:r>
            <a:r>
              <a:rPr lang="en-GB" err="1"/>
              <a:t>dodaj</a:t>
            </a:r>
            <a:r>
              <a:rPr lang="en-GB"/>
              <a:t> </a:t>
            </a:r>
            <a:r>
              <a:rPr lang="en-GB" err="1"/>
              <a:t>povzetek</a:t>
            </a:r>
            <a:endParaRPr lang="en-SI"/>
          </a:p>
        </p:txBody>
      </p:sp>
    </p:spTree>
    <p:extLst>
      <p:ext uri="{BB962C8B-B14F-4D97-AF65-F5344CB8AC3E}">
        <p14:creationId xmlns:p14="http://schemas.microsoft.com/office/powerpoint/2010/main" val="121235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Zahval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E49FDA2-CC26-7346-B369-4A06A2900769}"/>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en-SI"/>
          </a:p>
        </p:txBody>
      </p:sp>
      <p:sp>
        <p:nvSpPr>
          <p:cNvPr id="6" name="Text Placeholder 8">
            <a:extLst>
              <a:ext uri="{FF2B5EF4-FFF2-40B4-BE49-F238E27FC236}">
                <a16:creationId xmlns:a16="http://schemas.microsoft.com/office/drawing/2014/main" id="{B0A18188-3BE4-C748-A13D-F7090CC5DEF0}"/>
              </a:ext>
            </a:extLst>
          </p:cNvPr>
          <p:cNvSpPr>
            <a:spLocks noGrp="1"/>
          </p:cNvSpPr>
          <p:nvPr>
            <p:ph type="body" sz="quarter" idx="12" hasCustomPrompt="1"/>
          </p:nvPr>
        </p:nvSpPr>
        <p:spPr>
          <a:xfrm>
            <a:off x="1533525"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a:t>Ime </a:t>
            </a:r>
            <a:r>
              <a:rPr lang="en-GB" err="1"/>
              <a:t>Priimek</a:t>
            </a:r>
            <a:br>
              <a:rPr lang="en-GB"/>
            </a:br>
            <a:r>
              <a:rPr lang="en-GB" err="1"/>
              <a:t>Ime.priimek@eurel.si</a:t>
            </a:r>
            <a:endParaRPr lang="en-SI"/>
          </a:p>
        </p:txBody>
      </p:sp>
      <p:sp>
        <p:nvSpPr>
          <p:cNvPr id="10" name="Text Placeholder 9">
            <a:extLst>
              <a:ext uri="{FF2B5EF4-FFF2-40B4-BE49-F238E27FC236}">
                <a16:creationId xmlns:a16="http://schemas.microsoft.com/office/drawing/2014/main" id="{8D65C130-F35E-7E46-BE0B-A95863AC6A21}"/>
              </a:ext>
            </a:extLst>
          </p:cNvPr>
          <p:cNvSpPr>
            <a:spLocks noGrp="1"/>
          </p:cNvSpPr>
          <p:nvPr>
            <p:ph type="body" sz="quarter" idx="13" hasCustomPrompt="1"/>
          </p:nvPr>
        </p:nvSpPr>
        <p:spPr>
          <a:xfrm>
            <a:off x="1533525" y="3827721"/>
            <a:ext cx="16324262" cy="3382963"/>
          </a:xfrm>
          <a:prstGeom prst="rect">
            <a:avLst/>
          </a:prstGeom>
        </p:spPr>
        <p:txBody>
          <a:bodyPr lIns="0" tIns="0" rIns="0" bIns="0"/>
          <a:lstStyle>
            <a:lvl1pPr marL="0" indent="0">
              <a:buNone/>
              <a:defRPr sz="10000" b="1">
                <a:solidFill>
                  <a:schemeClr val="bg1"/>
                </a:solidFill>
                <a:latin typeface="Triglav TheSans" panose="020B0500040303060204" pitchFamily="34" charset="77"/>
              </a:defRPr>
            </a:lvl1pPr>
          </a:lstStyle>
          <a:p>
            <a:pPr lvl="0"/>
            <a:r>
              <a:rPr lang="en-GB" err="1"/>
              <a:t>Klikni</a:t>
            </a:r>
            <a:r>
              <a:rPr lang="en-GB"/>
              <a:t> in </a:t>
            </a:r>
            <a:r>
              <a:rPr lang="en-GB" err="1"/>
              <a:t>dodaj</a:t>
            </a:r>
            <a:r>
              <a:rPr lang="en-GB"/>
              <a:t> </a:t>
            </a:r>
            <a:r>
              <a:rPr lang="en-GB" err="1"/>
              <a:t>zahvalo</a:t>
            </a:r>
            <a:endParaRPr lang="en-SI"/>
          </a:p>
        </p:txBody>
      </p:sp>
    </p:spTree>
    <p:extLst>
      <p:ext uri="{BB962C8B-B14F-4D97-AF65-F5344CB8AC3E}">
        <p14:creationId xmlns:p14="http://schemas.microsoft.com/office/powerpoint/2010/main" val="2884363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avno obvestil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E49FDA2-CC26-7346-B369-4A06A2900769}"/>
              </a:ext>
            </a:extLst>
          </p:cNvPr>
          <p:cNvSpPr>
            <a:spLocks noGrp="1"/>
          </p:cNvSpPr>
          <p:nvPr>
            <p:ph type="ftr" sz="quarter" idx="10"/>
          </p:nvPr>
        </p:nvSpPr>
        <p:spPr>
          <a:xfrm>
            <a:off x="2314354" y="12592087"/>
            <a:ext cx="7573926" cy="730250"/>
          </a:xfrm>
          <a:prstGeom prst="rect">
            <a:avLst/>
          </a:prstGeom>
        </p:spPr>
        <p:txBody>
          <a:bodyPr/>
          <a:lstStyle/>
          <a:p>
            <a:r>
              <a:rPr lang="en-GB"/>
              <a:t>Nova PPT predloga, Oktober 2020</a:t>
            </a:r>
            <a:endParaRPr lang="en-SI"/>
          </a:p>
        </p:txBody>
      </p:sp>
      <p:sp>
        <p:nvSpPr>
          <p:cNvPr id="7" name="Content Placeholder 5">
            <a:extLst>
              <a:ext uri="{FF2B5EF4-FFF2-40B4-BE49-F238E27FC236}">
                <a16:creationId xmlns:a16="http://schemas.microsoft.com/office/drawing/2014/main" id="{65F3D8F8-A902-EF4A-A88C-3606AB68C31C}"/>
              </a:ext>
            </a:extLst>
          </p:cNvPr>
          <p:cNvSpPr>
            <a:spLocks noGrp="1"/>
          </p:cNvSpPr>
          <p:nvPr>
            <p:ph sz="quarter" idx="14" hasCustomPrompt="1"/>
          </p:nvPr>
        </p:nvSpPr>
        <p:spPr>
          <a:xfrm>
            <a:off x="1533525" y="6082562"/>
            <a:ext cx="13916246" cy="6102350"/>
          </a:xfrm>
          <a:prstGeom prst="rect">
            <a:avLst/>
          </a:prstGeom>
        </p:spPr>
        <p:txBody>
          <a:bodyPr lIns="0" tIns="0" rIns="0" bIns="0"/>
          <a:lstStyle>
            <a:lvl1pPr marL="0" indent="0" algn="l">
              <a:lnSpc>
                <a:spcPct val="100000"/>
              </a:lnSpc>
              <a:spcBef>
                <a:spcPts val="0"/>
              </a:spcBef>
              <a:spcAft>
                <a:spcPts val="2000"/>
              </a:spcAft>
              <a:buFontTx/>
              <a:buNone/>
              <a:defRPr sz="2400">
                <a:solidFill>
                  <a:srgbClr val="A2A2A2"/>
                </a:solidFill>
                <a:latin typeface="Triglav TheSans" panose="020B0500040303060204" pitchFamily="34" charset="77"/>
              </a:defRPr>
            </a:lvl1pPr>
          </a:lstStyle>
          <a:p>
            <a:pPr lvl="0"/>
            <a:r>
              <a:rPr lang="en-GB"/>
              <a:t>The information, statements or data contained herein has been prepared by </a:t>
            </a:r>
            <a:r>
              <a:rPr lang="en-GB" err="1"/>
              <a:t>Triglav</a:t>
            </a:r>
            <a:r>
              <a:rPr lang="en-GB"/>
              <a:t> Corporate officers. </a:t>
            </a:r>
            <a:r>
              <a:rPr lang="en-GB" err="1"/>
              <a:t>Zavarovalnica</a:t>
            </a:r>
            <a:r>
              <a:rPr lang="en-GB"/>
              <a:t> </a:t>
            </a:r>
            <a:r>
              <a:rPr lang="en-GB" err="1"/>
              <a:t>Triglav</a:t>
            </a:r>
            <a:r>
              <a:rPr lang="en-GB"/>
              <a:t>, </a:t>
            </a:r>
            <a:r>
              <a:rPr lang="en-GB" err="1"/>
              <a:t>d.d.</a:t>
            </a:r>
            <a:r>
              <a:rPr lang="en-GB"/>
              <a:t>, or any member of </a:t>
            </a:r>
            <a:r>
              <a:rPr lang="en-GB" err="1"/>
              <a:t>Triglav</a:t>
            </a:r>
            <a:r>
              <a:rPr lang="en-GB"/>
              <a:t> Group, or any </a:t>
            </a:r>
            <a:r>
              <a:rPr lang="en-GB" err="1"/>
              <a:t>Zavarovalnica</a:t>
            </a:r>
            <a:r>
              <a:rPr lang="en-GB"/>
              <a:t> </a:t>
            </a:r>
            <a:r>
              <a:rPr lang="en-GB" err="1"/>
              <a:t>Triglav</a:t>
            </a:r>
            <a:r>
              <a:rPr lang="en-GB"/>
              <a:t> employee or representative accepts no responsibility for the information, statements or data contained herein or omitted here from, and will not be liable to any third party for any reason whatsoever relating to the information, statements or data contained herein or omitted here from. Such information, statements or data may not be prepared according to the same standards and requirements than the information, statements or data included in </a:t>
            </a:r>
            <a:r>
              <a:rPr lang="en-GB" err="1"/>
              <a:t>Triglav’s</a:t>
            </a:r>
            <a:r>
              <a:rPr lang="en-GB"/>
              <a:t> own reports and press releases are prepared to, and accordingly the level of information and materiality and nature of the disclosures may be different. Undue reliance should not be placed on the information, statements or data contained herein because they are subject to known and unknown risks and uncertainties and can be affected by other factors that could cause actual results to differ materially from those expressed or implied in such information, statements or data. Moreover, the information, statements and data contained herein have not been, and will not be, updated or supplemented with new or additional information, statements or data.</a:t>
            </a:r>
            <a:endParaRPr lang="en-SI"/>
          </a:p>
        </p:txBody>
      </p:sp>
      <p:sp>
        <p:nvSpPr>
          <p:cNvPr id="10" name="Text Placeholder 9">
            <a:extLst>
              <a:ext uri="{FF2B5EF4-FFF2-40B4-BE49-F238E27FC236}">
                <a16:creationId xmlns:a16="http://schemas.microsoft.com/office/drawing/2014/main" id="{A16F5901-1842-F94B-8448-B07562A61D6A}"/>
              </a:ext>
            </a:extLst>
          </p:cNvPr>
          <p:cNvSpPr>
            <a:spLocks noGrp="1"/>
          </p:cNvSpPr>
          <p:nvPr>
            <p:ph type="body" sz="quarter" idx="15" hasCustomPrompt="1"/>
          </p:nvPr>
        </p:nvSpPr>
        <p:spPr>
          <a:xfrm>
            <a:off x="1533525" y="3827721"/>
            <a:ext cx="14227492" cy="1676967"/>
          </a:xfrm>
          <a:prstGeom prst="rect">
            <a:avLst/>
          </a:prstGeom>
        </p:spPr>
        <p:txBody>
          <a:bodyPr lIns="0" tIns="0" rIns="0" bIns="0"/>
          <a:lstStyle>
            <a:lvl1pPr marL="0" indent="0">
              <a:buNone/>
              <a:defRPr sz="6000" b="1">
                <a:solidFill>
                  <a:srgbClr val="A2A2A2"/>
                </a:solidFill>
                <a:latin typeface="Triglav TheSans" panose="020B0500040303060204" pitchFamily="34" charset="77"/>
              </a:defRPr>
            </a:lvl1pPr>
            <a:lvl2pPr marL="914354" indent="0">
              <a:buNone/>
              <a:defRPr>
                <a:solidFill>
                  <a:srgbClr val="A2A2A2"/>
                </a:solidFill>
                <a:latin typeface="Triglav TheSans" panose="020B0500040303060204" pitchFamily="34" charset="77"/>
              </a:defRPr>
            </a:lvl2pPr>
            <a:lvl3pPr marL="1828709" indent="0">
              <a:buNone/>
              <a:defRPr>
                <a:solidFill>
                  <a:srgbClr val="A2A2A2"/>
                </a:solidFill>
                <a:latin typeface="Triglav TheSans" panose="020B0500040303060204" pitchFamily="34" charset="77"/>
              </a:defRPr>
            </a:lvl3pPr>
            <a:lvl4pPr marL="2743063" indent="0">
              <a:buNone/>
              <a:defRPr>
                <a:solidFill>
                  <a:srgbClr val="A2A2A2"/>
                </a:solidFill>
                <a:latin typeface="Triglav TheSans" panose="020B0500040303060204" pitchFamily="34" charset="77"/>
              </a:defRPr>
            </a:lvl4pPr>
            <a:lvl5pPr marL="3657417" indent="0">
              <a:buNone/>
              <a:defRPr>
                <a:solidFill>
                  <a:srgbClr val="A2A2A2"/>
                </a:solidFill>
                <a:latin typeface="Triglav TheSans" panose="020B0500040303060204" pitchFamily="34" charset="77"/>
              </a:defRPr>
            </a:lvl5pPr>
          </a:lstStyle>
          <a:p>
            <a:pPr lvl="0"/>
            <a:r>
              <a:rPr lang="en-GB" err="1"/>
              <a:t>Klikni</a:t>
            </a:r>
            <a:r>
              <a:rPr lang="en-GB"/>
              <a:t> in </a:t>
            </a:r>
            <a:r>
              <a:rPr lang="en-GB" err="1"/>
              <a:t>dodaj</a:t>
            </a:r>
            <a:r>
              <a:rPr lang="en-GB"/>
              <a:t> </a:t>
            </a:r>
            <a:r>
              <a:rPr lang="en-GB" err="1"/>
              <a:t>naslov</a:t>
            </a:r>
            <a:endParaRPr lang="en-SI"/>
          </a:p>
        </p:txBody>
      </p:sp>
    </p:spTree>
    <p:extLst>
      <p:ext uri="{BB962C8B-B14F-4D97-AF65-F5344CB8AC3E}">
        <p14:creationId xmlns:p14="http://schemas.microsoft.com/office/powerpoint/2010/main" val="85749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slovnica - produktna foto 01">
    <p:bg>
      <p:bgPr>
        <a:blipFill dpi="0" rotWithShape="1">
          <a:blip r:embed="rId2">
            <a:extLst>
              <a:ext uri="{BEBA8EAE-BF5A-486C-A8C5-ECC9F3942E4B}">
                <a14:imgProps xmlns:a14="http://schemas.microsoft.com/office/drawing/2010/main">
                  <a14:imgLayer r:embed="rId3">
                    <a14:imgEffect>
                      <a14:sharpenSoften amount="-40000"/>
                    </a14:imgEffect>
                    <a14:imgEffect>
                      <a14:brightnessContrast bright="-3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144496E2-3A02-6F4D-9C2A-E005D2519CB4}"/>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a:t>Ime </a:t>
            </a:r>
            <a:r>
              <a:rPr lang="en-GB" err="1"/>
              <a:t>dogodka</a:t>
            </a:r>
            <a:r>
              <a:rPr lang="en-GB"/>
              <a:t>, </a:t>
            </a:r>
            <a:r>
              <a:rPr lang="en-GB" err="1"/>
              <a:t>mesec</a:t>
            </a:r>
            <a:r>
              <a:rPr lang="en-GB"/>
              <a:t> 2020</a:t>
            </a:r>
            <a:endParaRPr lang="en-SI"/>
          </a:p>
        </p:txBody>
      </p:sp>
      <p:sp>
        <p:nvSpPr>
          <p:cNvPr id="6" name="Title 1">
            <a:extLst>
              <a:ext uri="{FF2B5EF4-FFF2-40B4-BE49-F238E27FC236}">
                <a16:creationId xmlns:a16="http://schemas.microsoft.com/office/drawing/2014/main" id="{1C4E90D2-F0EA-5149-9D7B-C5A7A1A3C86D}"/>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err="1"/>
              <a:t>Naslov</a:t>
            </a:r>
            <a:r>
              <a:rPr lang="en-GB"/>
              <a:t> </a:t>
            </a:r>
            <a:br>
              <a:rPr lang="en-GB"/>
            </a:br>
            <a:r>
              <a:rPr lang="en-GB" err="1"/>
              <a:t>prezentacije</a:t>
            </a:r>
            <a:endParaRPr lang="en-SI"/>
          </a:p>
        </p:txBody>
      </p:sp>
      <p:sp>
        <p:nvSpPr>
          <p:cNvPr id="9" name="Text Placeholder 8">
            <a:extLst>
              <a:ext uri="{FF2B5EF4-FFF2-40B4-BE49-F238E27FC236}">
                <a16:creationId xmlns:a16="http://schemas.microsoft.com/office/drawing/2014/main" id="{3982D6B9-7925-B846-919F-53504DD2D33B}"/>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a:t>Ime </a:t>
            </a:r>
            <a:r>
              <a:rPr lang="en-GB" err="1"/>
              <a:t>Priimek</a:t>
            </a:r>
            <a:br>
              <a:rPr lang="en-GB"/>
            </a:br>
            <a:r>
              <a:rPr lang="en-GB" err="1"/>
              <a:t>Ime.priimek@eurel.si</a:t>
            </a:r>
            <a:endParaRPr lang="en-SI"/>
          </a:p>
        </p:txBody>
      </p:sp>
    </p:spTree>
    <p:extLst>
      <p:ext uri="{BB962C8B-B14F-4D97-AF65-F5344CB8AC3E}">
        <p14:creationId xmlns:p14="http://schemas.microsoft.com/office/powerpoint/2010/main" val="916024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Naslovnica - produktna foto 02">
    <p:bg>
      <p:bgPr>
        <a:blipFill dpi="0" rotWithShape="1">
          <a:blip r:embed="rId2">
            <a:extLst>
              <a:ext uri="{BEBA8EAE-BF5A-486C-A8C5-ECC9F3942E4B}">
                <a14:imgProps xmlns:a14="http://schemas.microsoft.com/office/drawing/2010/main">
                  <a14:imgLayer r:embed="rId3">
                    <a14:imgEffect>
                      <a14:sharpenSoften amount="-40000"/>
                    </a14:imgEffect>
                    <a14:imgEffect>
                      <a14:brightnessContrast bright="-3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D7F16E86-63C8-7944-BDA1-38D58B6DDBEC}"/>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a:t>Ime </a:t>
            </a:r>
            <a:r>
              <a:rPr lang="en-GB" err="1"/>
              <a:t>dogodka</a:t>
            </a:r>
            <a:r>
              <a:rPr lang="en-GB"/>
              <a:t>, </a:t>
            </a:r>
            <a:r>
              <a:rPr lang="en-GB" err="1"/>
              <a:t>mesec</a:t>
            </a:r>
            <a:r>
              <a:rPr lang="en-GB"/>
              <a:t> 2020</a:t>
            </a:r>
            <a:endParaRPr lang="en-SI"/>
          </a:p>
        </p:txBody>
      </p:sp>
      <p:sp>
        <p:nvSpPr>
          <p:cNvPr id="12" name="Title 1">
            <a:extLst>
              <a:ext uri="{FF2B5EF4-FFF2-40B4-BE49-F238E27FC236}">
                <a16:creationId xmlns:a16="http://schemas.microsoft.com/office/drawing/2014/main" id="{CE730F1C-FB46-3C43-B606-6962F45309B5}"/>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err="1"/>
              <a:t>Naslov</a:t>
            </a:r>
            <a:r>
              <a:rPr lang="en-GB"/>
              <a:t> </a:t>
            </a:r>
            <a:br>
              <a:rPr lang="en-GB"/>
            </a:br>
            <a:r>
              <a:rPr lang="en-GB" err="1"/>
              <a:t>prezentacije</a:t>
            </a:r>
            <a:endParaRPr lang="en-SI"/>
          </a:p>
        </p:txBody>
      </p:sp>
      <p:sp>
        <p:nvSpPr>
          <p:cNvPr id="13" name="Text Placeholder 8">
            <a:extLst>
              <a:ext uri="{FF2B5EF4-FFF2-40B4-BE49-F238E27FC236}">
                <a16:creationId xmlns:a16="http://schemas.microsoft.com/office/drawing/2014/main" id="{694CFAF4-5B70-6A49-BFCF-0DB8BB58DBFC}"/>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a:t>Ime </a:t>
            </a:r>
            <a:r>
              <a:rPr lang="en-GB" err="1"/>
              <a:t>Priimek</a:t>
            </a:r>
            <a:br>
              <a:rPr lang="en-GB"/>
            </a:br>
            <a:r>
              <a:rPr lang="en-GB" err="1"/>
              <a:t>Ime.priimek@eurel.si</a:t>
            </a:r>
            <a:endParaRPr lang="en-SI"/>
          </a:p>
        </p:txBody>
      </p:sp>
    </p:spTree>
    <p:extLst>
      <p:ext uri="{BB962C8B-B14F-4D97-AF65-F5344CB8AC3E}">
        <p14:creationId xmlns:p14="http://schemas.microsoft.com/office/powerpoint/2010/main" val="151387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slovnica - produktna foto 03">
    <p:bg>
      <p:bgPr>
        <a:blipFill dpi="0" rotWithShape="1">
          <a:blip r:embed="rId2">
            <a:extLst>
              <a:ext uri="{BEBA8EAE-BF5A-486C-A8C5-ECC9F3942E4B}">
                <a14:imgProps xmlns:a14="http://schemas.microsoft.com/office/drawing/2010/main">
                  <a14:imgLayer r:embed="rId3">
                    <a14:imgEffect>
                      <a14:sharpenSoften amount="-40000"/>
                    </a14:imgEffect>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D7F16E86-63C8-7944-BDA1-38D58B6DDBEC}"/>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a:t>Ime </a:t>
            </a:r>
            <a:r>
              <a:rPr lang="en-GB" err="1"/>
              <a:t>dogodka</a:t>
            </a:r>
            <a:r>
              <a:rPr lang="en-GB"/>
              <a:t>, </a:t>
            </a:r>
            <a:r>
              <a:rPr lang="en-GB" err="1"/>
              <a:t>mesec</a:t>
            </a:r>
            <a:r>
              <a:rPr lang="en-GB"/>
              <a:t> 2020</a:t>
            </a:r>
            <a:endParaRPr lang="en-SI"/>
          </a:p>
        </p:txBody>
      </p:sp>
      <p:sp>
        <p:nvSpPr>
          <p:cNvPr id="12" name="Title 1">
            <a:extLst>
              <a:ext uri="{FF2B5EF4-FFF2-40B4-BE49-F238E27FC236}">
                <a16:creationId xmlns:a16="http://schemas.microsoft.com/office/drawing/2014/main" id="{CE730F1C-FB46-3C43-B606-6962F45309B5}"/>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err="1"/>
              <a:t>Naslov</a:t>
            </a:r>
            <a:r>
              <a:rPr lang="en-GB"/>
              <a:t> </a:t>
            </a:r>
            <a:br>
              <a:rPr lang="en-GB"/>
            </a:br>
            <a:r>
              <a:rPr lang="en-GB" err="1"/>
              <a:t>prezentacije</a:t>
            </a:r>
            <a:endParaRPr lang="en-SI"/>
          </a:p>
        </p:txBody>
      </p:sp>
      <p:sp>
        <p:nvSpPr>
          <p:cNvPr id="13" name="Text Placeholder 8">
            <a:extLst>
              <a:ext uri="{FF2B5EF4-FFF2-40B4-BE49-F238E27FC236}">
                <a16:creationId xmlns:a16="http://schemas.microsoft.com/office/drawing/2014/main" id="{694CFAF4-5B70-6A49-BFCF-0DB8BB58DBFC}"/>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a:t>Ime </a:t>
            </a:r>
            <a:r>
              <a:rPr lang="en-GB" err="1"/>
              <a:t>Priimek</a:t>
            </a:r>
            <a:br>
              <a:rPr lang="en-GB"/>
            </a:br>
            <a:r>
              <a:rPr lang="en-GB" err="1"/>
              <a:t>Ime.priimek@eurel.si</a:t>
            </a:r>
            <a:endParaRPr lang="en-SI"/>
          </a:p>
        </p:txBody>
      </p:sp>
    </p:spTree>
    <p:extLst>
      <p:ext uri="{BB962C8B-B14F-4D97-AF65-F5344CB8AC3E}">
        <p14:creationId xmlns:p14="http://schemas.microsoft.com/office/powerpoint/2010/main" val="373866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slovnica - rdeča">
    <p:bg>
      <p:bgPr>
        <a:gradFill>
          <a:gsLst>
            <a:gs pos="0">
              <a:srgbClr val="E20512"/>
            </a:gs>
            <a:gs pos="100000">
              <a:srgbClr val="901A14"/>
            </a:gs>
          </a:gsLst>
          <a:lin ang="13500000" scaled="0"/>
        </a:grad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6E9CFA60-5EEF-5D4A-B194-9C844646C28D}"/>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a:t>Ime </a:t>
            </a:r>
            <a:r>
              <a:rPr lang="en-GB" err="1"/>
              <a:t>dogodka</a:t>
            </a:r>
            <a:r>
              <a:rPr lang="en-GB"/>
              <a:t>, </a:t>
            </a:r>
            <a:r>
              <a:rPr lang="en-GB" err="1"/>
              <a:t>mesec</a:t>
            </a:r>
            <a:r>
              <a:rPr lang="en-GB"/>
              <a:t> 2020</a:t>
            </a:r>
            <a:endParaRPr lang="en-SI"/>
          </a:p>
        </p:txBody>
      </p:sp>
      <p:sp>
        <p:nvSpPr>
          <p:cNvPr id="10" name="Title 1">
            <a:extLst>
              <a:ext uri="{FF2B5EF4-FFF2-40B4-BE49-F238E27FC236}">
                <a16:creationId xmlns:a16="http://schemas.microsoft.com/office/drawing/2014/main" id="{8BB91FE4-A1B5-FD4E-80C6-C5FC323A203F}"/>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err="1"/>
              <a:t>Naslov</a:t>
            </a:r>
            <a:r>
              <a:rPr lang="en-GB"/>
              <a:t> </a:t>
            </a:r>
            <a:br>
              <a:rPr lang="en-GB"/>
            </a:br>
            <a:r>
              <a:rPr lang="en-GB" err="1"/>
              <a:t>prezentacije</a:t>
            </a:r>
            <a:endParaRPr lang="en-SI"/>
          </a:p>
        </p:txBody>
      </p:sp>
      <p:sp>
        <p:nvSpPr>
          <p:cNvPr id="11" name="Text Placeholder 8">
            <a:extLst>
              <a:ext uri="{FF2B5EF4-FFF2-40B4-BE49-F238E27FC236}">
                <a16:creationId xmlns:a16="http://schemas.microsoft.com/office/drawing/2014/main" id="{1ADE6F50-F6A3-0A42-A98F-457BF94CC473}"/>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a:t>Ime </a:t>
            </a:r>
            <a:r>
              <a:rPr lang="en-GB" err="1"/>
              <a:t>Priimek</a:t>
            </a:r>
            <a:br>
              <a:rPr lang="en-GB"/>
            </a:br>
            <a:r>
              <a:rPr lang="en-GB" err="1"/>
              <a:t>Ime.priimek@eurel.si</a:t>
            </a:r>
            <a:endParaRPr lang="en-SI"/>
          </a:p>
        </p:txBody>
      </p:sp>
    </p:spTree>
    <p:extLst>
      <p:ext uri="{BB962C8B-B14F-4D97-AF65-F5344CB8AC3E}">
        <p14:creationId xmlns:p14="http://schemas.microsoft.com/office/powerpoint/2010/main" val="3580055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slovnica - siva">
    <p:bg>
      <p:bgPr>
        <a:gradFill>
          <a:gsLst>
            <a:gs pos="0">
              <a:srgbClr val="8A8A8A"/>
            </a:gs>
            <a:gs pos="100000">
              <a:srgbClr val="4D4D4C"/>
            </a:gs>
          </a:gsLst>
          <a:lin ang="13500000" scaled="0"/>
        </a:grad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6E9CFA60-5EEF-5D4A-B194-9C844646C28D}"/>
              </a:ext>
            </a:extLst>
          </p:cNvPr>
          <p:cNvSpPr>
            <a:spLocks noGrp="1"/>
          </p:cNvSpPr>
          <p:nvPr>
            <p:ph type="body" sz="quarter" idx="12" hasCustomPrompt="1"/>
          </p:nvPr>
        </p:nvSpPr>
        <p:spPr>
          <a:xfrm>
            <a:off x="1871404" y="12569647"/>
            <a:ext cx="8228013" cy="730250"/>
          </a:xfrm>
          <a:prstGeom prst="rect">
            <a:avLst/>
          </a:prstGeom>
        </p:spPr>
        <p:txBody>
          <a:bodyPr lIns="0" tIns="0" rIns="0" bIns="0" anchor="ctr"/>
          <a:lstStyle>
            <a:lvl1pPr marL="0" indent="0">
              <a:buFontTx/>
              <a:buNone/>
              <a:defRPr sz="2400">
                <a:solidFill>
                  <a:schemeClr val="bg1"/>
                </a:solidFill>
                <a:latin typeface="Triglav TheSans" panose="020B0500040303060204" pitchFamily="34" charset="77"/>
              </a:defRPr>
            </a:lvl1pPr>
          </a:lstStyle>
          <a:p>
            <a:r>
              <a:rPr lang="en-GB"/>
              <a:t>Ime </a:t>
            </a:r>
            <a:r>
              <a:rPr lang="en-GB" err="1"/>
              <a:t>dogodka</a:t>
            </a:r>
            <a:r>
              <a:rPr lang="en-GB"/>
              <a:t>, </a:t>
            </a:r>
            <a:r>
              <a:rPr lang="en-GB" err="1"/>
              <a:t>mesec</a:t>
            </a:r>
            <a:r>
              <a:rPr lang="en-GB"/>
              <a:t> 2020</a:t>
            </a:r>
            <a:endParaRPr lang="en-SI"/>
          </a:p>
        </p:txBody>
      </p:sp>
      <p:sp>
        <p:nvSpPr>
          <p:cNvPr id="10" name="Title 1">
            <a:extLst>
              <a:ext uri="{FF2B5EF4-FFF2-40B4-BE49-F238E27FC236}">
                <a16:creationId xmlns:a16="http://schemas.microsoft.com/office/drawing/2014/main" id="{8BB91FE4-A1B5-FD4E-80C6-C5FC323A203F}"/>
              </a:ext>
            </a:extLst>
          </p:cNvPr>
          <p:cNvSpPr>
            <a:spLocks noGrp="1"/>
          </p:cNvSpPr>
          <p:nvPr>
            <p:ph type="ctrTitle" hasCustomPrompt="1"/>
          </p:nvPr>
        </p:nvSpPr>
        <p:spPr>
          <a:xfrm>
            <a:off x="1871404" y="2970828"/>
            <a:ext cx="21009861" cy="5301889"/>
          </a:xfrm>
          <a:prstGeom prst="rect">
            <a:avLst/>
          </a:prstGeom>
          <a:noFill/>
        </p:spPr>
        <p:txBody>
          <a:bodyPr lIns="0" tIns="0" rIns="0" bIns="0" anchor="t" anchorCtr="0">
            <a:noAutofit/>
          </a:bodyPr>
          <a:lstStyle>
            <a:lvl1pPr algn="l">
              <a:defRPr sz="10000" b="1">
                <a:solidFill>
                  <a:schemeClr val="bg1"/>
                </a:solidFill>
                <a:latin typeface="Triglav TheSans" panose="020B0500040303060204" pitchFamily="34" charset="77"/>
              </a:defRPr>
            </a:lvl1pPr>
          </a:lstStyle>
          <a:p>
            <a:r>
              <a:rPr lang="en-GB" err="1"/>
              <a:t>Naslov</a:t>
            </a:r>
            <a:r>
              <a:rPr lang="en-GB"/>
              <a:t> </a:t>
            </a:r>
            <a:br>
              <a:rPr lang="en-GB"/>
            </a:br>
            <a:r>
              <a:rPr lang="en-GB" err="1"/>
              <a:t>prezentacije</a:t>
            </a:r>
            <a:endParaRPr lang="en-SI"/>
          </a:p>
        </p:txBody>
      </p:sp>
      <p:sp>
        <p:nvSpPr>
          <p:cNvPr id="11" name="Text Placeholder 8">
            <a:extLst>
              <a:ext uri="{FF2B5EF4-FFF2-40B4-BE49-F238E27FC236}">
                <a16:creationId xmlns:a16="http://schemas.microsoft.com/office/drawing/2014/main" id="{1ADE6F50-F6A3-0A42-A98F-457BF94CC473}"/>
              </a:ext>
            </a:extLst>
          </p:cNvPr>
          <p:cNvSpPr>
            <a:spLocks noGrp="1"/>
          </p:cNvSpPr>
          <p:nvPr>
            <p:ph type="body" sz="quarter" idx="10" hasCustomPrompt="1"/>
          </p:nvPr>
        </p:nvSpPr>
        <p:spPr>
          <a:xfrm>
            <a:off x="1871404" y="9007130"/>
            <a:ext cx="10261314" cy="2096689"/>
          </a:xfrm>
          <a:prstGeom prst="rect">
            <a:avLst/>
          </a:prstGeom>
        </p:spPr>
        <p:txBody>
          <a:bodyPr lIns="0" tIns="0" rIns="0" bIns="0" anchor="t"/>
          <a:lstStyle>
            <a:lvl1pPr marL="0" indent="0">
              <a:lnSpc>
                <a:spcPct val="100000"/>
              </a:lnSpc>
              <a:spcBef>
                <a:spcPts val="0"/>
              </a:spcBef>
              <a:buFontTx/>
              <a:buNone/>
              <a:defRPr sz="5400">
                <a:solidFill>
                  <a:schemeClr val="bg1"/>
                </a:solidFill>
                <a:latin typeface="Triglav TheSans" panose="020B0500040303060204" pitchFamily="34" charset="77"/>
              </a:defRPr>
            </a:lvl1pPr>
          </a:lstStyle>
          <a:p>
            <a:r>
              <a:rPr lang="en-GB"/>
              <a:t>Ime </a:t>
            </a:r>
            <a:r>
              <a:rPr lang="en-GB" err="1"/>
              <a:t>Priimek</a:t>
            </a:r>
            <a:br>
              <a:rPr lang="en-GB"/>
            </a:br>
            <a:r>
              <a:rPr lang="en-GB" err="1"/>
              <a:t>Ime.priimek@eurel.si</a:t>
            </a:r>
            <a:endParaRPr lang="en-SI"/>
          </a:p>
        </p:txBody>
      </p:sp>
    </p:spTree>
    <p:extLst>
      <p:ext uri="{BB962C8B-B14F-4D97-AF65-F5344CB8AC3E}">
        <p14:creationId xmlns:p14="http://schemas.microsoft.com/office/powerpoint/2010/main" val="2904344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sebinski sklopi 0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5EED9C-5B1C-8444-911B-721DEC6ACC63}"/>
              </a:ext>
            </a:extLst>
          </p:cNvPr>
          <p:cNvSpPr>
            <a:spLocks noGrp="1"/>
          </p:cNvSpPr>
          <p:nvPr>
            <p:ph type="pic" sz="quarter" idx="19"/>
          </p:nvPr>
        </p:nvSpPr>
        <p:spPr>
          <a:xfrm>
            <a:off x="0" y="0"/>
            <a:ext cx="24382413" cy="13716000"/>
          </a:xfrm>
        </p:spPr>
        <p:txBody>
          <a:bodyPr tIns="612000" anchor="t" anchorCtr="1"/>
          <a:lstStyle>
            <a:lvl1pPr marL="0" indent="0">
              <a:buFontTx/>
              <a:buNone/>
              <a:defRPr/>
            </a:lvl1pPr>
          </a:lstStyle>
          <a:p>
            <a:endParaRPr lang="en-SI"/>
          </a:p>
        </p:txBody>
      </p:sp>
      <p:sp>
        <p:nvSpPr>
          <p:cNvPr id="6" name="Content Placeholder 5">
            <a:extLst>
              <a:ext uri="{FF2B5EF4-FFF2-40B4-BE49-F238E27FC236}">
                <a16:creationId xmlns:a16="http://schemas.microsoft.com/office/drawing/2014/main" id="{BA587A06-6444-8947-8CB7-70263E9A4997}"/>
              </a:ext>
            </a:extLst>
          </p:cNvPr>
          <p:cNvSpPr>
            <a:spLocks noGrp="1" noChangeAspect="1"/>
          </p:cNvSpPr>
          <p:nvPr>
            <p:ph sz="quarter" idx="12" hasCustomPrompt="1"/>
          </p:nvPr>
        </p:nvSpPr>
        <p:spPr>
          <a:xfrm>
            <a:off x="1533525" y="5713667"/>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
        <p:nvSpPr>
          <p:cNvPr id="14" name="Title 1">
            <a:extLst>
              <a:ext uri="{FF2B5EF4-FFF2-40B4-BE49-F238E27FC236}">
                <a16:creationId xmlns:a16="http://schemas.microsoft.com/office/drawing/2014/main" id="{3092BB85-1742-D144-890A-638A7A3FBF19}"/>
              </a:ext>
            </a:extLst>
          </p:cNvPr>
          <p:cNvSpPr>
            <a:spLocks noGrp="1"/>
          </p:cNvSpPr>
          <p:nvPr>
            <p:ph type="title" hasCustomPrompt="1"/>
          </p:nvPr>
        </p:nvSpPr>
        <p:spPr>
          <a:xfrm>
            <a:off x="1533525" y="3062596"/>
            <a:ext cx="21300078" cy="1485571"/>
          </a:xfrm>
        </p:spPr>
        <p:txBody>
          <a:bodyPr/>
          <a:lstStyle>
            <a:lvl1pPr algn="ctr">
              <a:defRPr/>
            </a:lvl1pPr>
          </a:lstStyle>
          <a:p>
            <a:r>
              <a:rPr lang="en-GB" err="1"/>
              <a:t>Klikni</a:t>
            </a:r>
            <a:r>
              <a:rPr lang="en-GB"/>
              <a:t> in </a:t>
            </a:r>
            <a:r>
              <a:rPr lang="en-GB" err="1"/>
              <a:t>dodaj</a:t>
            </a:r>
            <a:r>
              <a:rPr lang="en-GB"/>
              <a:t> </a:t>
            </a:r>
            <a:r>
              <a:rPr lang="en-GB" err="1"/>
              <a:t>naslov</a:t>
            </a:r>
            <a:endParaRPr lang="en-SI"/>
          </a:p>
        </p:txBody>
      </p:sp>
      <p:sp>
        <p:nvSpPr>
          <p:cNvPr id="18" name="Content Placeholder 5">
            <a:extLst>
              <a:ext uri="{FF2B5EF4-FFF2-40B4-BE49-F238E27FC236}">
                <a16:creationId xmlns:a16="http://schemas.microsoft.com/office/drawing/2014/main" id="{8D5BFF86-793F-F943-88BE-8293ACAC978F}"/>
              </a:ext>
            </a:extLst>
          </p:cNvPr>
          <p:cNvSpPr>
            <a:spLocks noGrp="1" noChangeAspect="1"/>
          </p:cNvSpPr>
          <p:nvPr>
            <p:ph sz="quarter" idx="14" hasCustomPrompt="1"/>
          </p:nvPr>
        </p:nvSpPr>
        <p:spPr>
          <a:xfrm>
            <a:off x="7058587" y="5713667"/>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
        <p:nvSpPr>
          <p:cNvPr id="20" name="Content Placeholder 5">
            <a:extLst>
              <a:ext uri="{FF2B5EF4-FFF2-40B4-BE49-F238E27FC236}">
                <a16:creationId xmlns:a16="http://schemas.microsoft.com/office/drawing/2014/main" id="{BE1D6193-B5BF-2C4E-A7CF-1758CED60E6B}"/>
              </a:ext>
            </a:extLst>
          </p:cNvPr>
          <p:cNvSpPr>
            <a:spLocks noGrp="1" noChangeAspect="1"/>
          </p:cNvSpPr>
          <p:nvPr>
            <p:ph sz="quarter" idx="16" hasCustomPrompt="1"/>
          </p:nvPr>
        </p:nvSpPr>
        <p:spPr>
          <a:xfrm>
            <a:off x="12566252" y="5713667"/>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
        <p:nvSpPr>
          <p:cNvPr id="22" name="Content Placeholder 5">
            <a:extLst>
              <a:ext uri="{FF2B5EF4-FFF2-40B4-BE49-F238E27FC236}">
                <a16:creationId xmlns:a16="http://schemas.microsoft.com/office/drawing/2014/main" id="{77E2DE7F-3C5A-7541-A1D8-39BC5E34105D}"/>
              </a:ext>
            </a:extLst>
          </p:cNvPr>
          <p:cNvSpPr>
            <a:spLocks noGrp="1" noChangeAspect="1"/>
          </p:cNvSpPr>
          <p:nvPr>
            <p:ph sz="quarter" idx="18" hasCustomPrompt="1"/>
          </p:nvPr>
        </p:nvSpPr>
        <p:spPr>
          <a:xfrm>
            <a:off x="18095183" y="5713667"/>
            <a:ext cx="4761460" cy="4762800"/>
          </a:xfrm>
          <a:gradFill flip="none" rotWithShape="1">
            <a:gsLst>
              <a:gs pos="0">
                <a:srgbClr val="E20613"/>
              </a:gs>
              <a:gs pos="100000">
                <a:srgbClr val="901A14"/>
              </a:gs>
            </a:gsLst>
            <a:lin ang="2700000" scaled="0"/>
            <a:tileRect/>
          </a:gradFill>
        </p:spPr>
        <p:txBody>
          <a:bodyPr lIns="360000" tIns="251999" rIns="360000" bIns="251999"/>
          <a:lstStyle>
            <a:lvl1pPr marL="0" indent="0">
              <a:buFontTx/>
              <a:buNone/>
              <a:defRPr b="1">
                <a:solidFill>
                  <a:schemeClr val="bg1"/>
                </a:solidFill>
              </a:defRPr>
            </a:lvl1pPr>
          </a:lstStyle>
          <a:p>
            <a:pPr lvl="0"/>
            <a:r>
              <a:rPr lang="en-GB" err="1"/>
              <a:t>Dodaj</a:t>
            </a:r>
            <a:r>
              <a:rPr lang="en-GB"/>
              <a:t> </a:t>
            </a:r>
            <a:r>
              <a:rPr lang="en-GB" err="1"/>
              <a:t>vsebino</a:t>
            </a:r>
            <a:endParaRPr lang="en-SI"/>
          </a:p>
        </p:txBody>
      </p:sp>
    </p:spTree>
    <p:extLst>
      <p:ext uri="{BB962C8B-B14F-4D97-AF65-F5344CB8AC3E}">
        <p14:creationId xmlns:p14="http://schemas.microsoft.com/office/powerpoint/2010/main" val="2491783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8.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8.emf"/><Relationship Id="rId5" Type="http://schemas.openxmlformats.org/officeDocument/2006/relationships/slideLayout" Target="../slideLayouts/slideLayout16.xml"/><Relationship Id="rId10"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8.emf"/><Relationship Id="rId5" Type="http://schemas.openxmlformats.org/officeDocument/2006/relationships/slideLayout" Target="../slideLayouts/slideLayout25.xml"/><Relationship Id="rId10" Type="http://schemas.openxmlformats.org/officeDocument/2006/relationships/theme" Target="../theme/theme4.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8.em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8.emf"/><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24BFA-200A-A64C-B2EF-851FEE0C598E}"/>
              </a:ext>
            </a:extLst>
          </p:cNvPr>
          <p:cNvPicPr>
            <a:picLocks noChangeAspect="1"/>
          </p:cNvPicPr>
          <p:nvPr userDrawn="1"/>
        </p:nvPicPr>
        <p:blipFill>
          <a:blip r:embed="rId10"/>
          <a:srcRect/>
          <a:stretch/>
        </p:blipFill>
        <p:spPr>
          <a:xfrm>
            <a:off x="0" y="0"/>
            <a:ext cx="24382413" cy="1523900"/>
          </a:xfrm>
          <a:prstGeom prst="rect">
            <a:avLst/>
          </a:prstGeom>
        </p:spPr>
      </p:pic>
      <p:sp>
        <p:nvSpPr>
          <p:cNvPr id="5" name="Text Placeholder 7">
            <a:extLst>
              <a:ext uri="{FF2B5EF4-FFF2-40B4-BE49-F238E27FC236}">
                <a16:creationId xmlns:a16="http://schemas.microsoft.com/office/drawing/2014/main" id="{582A2888-3451-B74A-998B-BE2C5C360230}"/>
              </a:ext>
            </a:extLst>
          </p:cNvPr>
          <p:cNvSpPr txBox="1">
            <a:spLocks/>
          </p:cNvSpPr>
          <p:nvPr userDrawn="1"/>
        </p:nvSpPr>
        <p:spPr>
          <a:xfrm>
            <a:off x="14289715" y="353427"/>
            <a:ext cx="8591550" cy="808037"/>
          </a:xfrm>
          <a:prstGeom prst="rect">
            <a:avLst/>
          </a:prstGeom>
        </p:spPr>
        <p:txBody>
          <a:bodyPr lIns="0" tIns="0" rIns="0" bIns="0" anchor="ctr"/>
          <a:lstStyle>
            <a:lvl1pPr marL="0" indent="0" algn="r" defTabSz="1828709" rtl="0" eaLnBrk="1" latinLnBrk="0" hangingPunct="1">
              <a:lnSpc>
                <a:spcPct val="90000"/>
              </a:lnSpc>
              <a:spcBef>
                <a:spcPts val="2000"/>
              </a:spcBef>
              <a:buFontTx/>
              <a:buNone/>
              <a:defRPr sz="2400" b="0" kern="1200">
                <a:solidFill>
                  <a:srgbClr val="E20512"/>
                </a:solidFill>
                <a:latin typeface="Triglav TheSans" panose="020B0500040303060204" pitchFamily="34" charset="77"/>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SI"/>
              <a:t>www.triglav.eu</a:t>
            </a:r>
          </a:p>
        </p:txBody>
      </p:sp>
      <p:sp>
        <p:nvSpPr>
          <p:cNvPr id="7" name="Text Placeholder 3">
            <a:extLst>
              <a:ext uri="{FF2B5EF4-FFF2-40B4-BE49-F238E27FC236}">
                <a16:creationId xmlns:a16="http://schemas.microsoft.com/office/drawing/2014/main" id="{816633CD-E8E7-CD4A-93D1-CE46DCBFD6B6}"/>
              </a:ext>
            </a:extLst>
          </p:cNvPr>
          <p:cNvSpPr txBox="1">
            <a:spLocks/>
          </p:cNvSpPr>
          <p:nvPr userDrawn="1"/>
        </p:nvSpPr>
        <p:spPr>
          <a:xfrm>
            <a:off x="1973004" y="415925"/>
            <a:ext cx="9525000" cy="748800"/>
          </a:xfrm>
          <a:prstGeom prst="rect">
            <a:avLst/>
          </a:prstGeom>
        </p:spPr>
        <p:txBody>
          <a:bodyPr lIns="0" tIns="0" rIns="0" bIns="0" anchor="ctr" anchorCtr="0"/>
          <a:lstStyle>
            <a:lvl1pPr marL="457177" indent="-457177" algn="l" defTabSz="1828709" rtl="0" eaLnBrk="1" latinLnBrk="0" hangingPunct="1">
              <a:lnSpc>
                <a:spcPct val="90000"/>
              </a:lnSpc>
              <a:spcBef>
                <a:spcPts val="2000"/>
              </a:spcBef>
              <a:buFontTx/>
              <a:buNone/>
              <a:defRPr sz="2400" b="1" kern="1200">
                <a:solidFill>
                  <a:schemeClr val="tx1"/>
                </a:solidFill>
                <a:latin typeface="Triglav TheSans" panose="020B0500040303060204" pitchFamily="34" charset="77"/>
                <a:ea typeface="+mn-ea"/>
                <a:cs typeface="+mn-cs"/>
              </a:defRPr>
            </a:lvl1pPr>
            <a:lvl2pPr marL="1371531" indent="-457177" algn="l" defTabSz="1828709" rtl="0" eaLnBrk="1" latinLnBrk="0" hangingPunct="1">
              <a:lnSpc>
                <a:spcPct val="90000"/>
              </a:lnSpc>
              <a:spcBef>
                <a:spcPts val="1000"/>
              </a:spcBef>
              <a:buFontTx/>
              <a:buNone/>
              <a:defRPr sz="2400" kern="1200">
                <a:solidFill>
                  <a:schemeClr val="tx1"/>
                </a:solidFill>
                <a:latin typeface="Triglav TheSans" panose="020B0500040303060204" pitchFamily="34" charset="77"/>
                <a:ea typeface="+mn-ea"/>
                <a:cs typeface="+mn-cs"/>
              </a:defRPr>
            </a:lvl2pPr>
            <a:lvl3pPr marL="2285886" indent="-457177" algn="l" defTabSz="1828709" rtl="0" eaLnBrk="1" latinLnBrk="0" hangingPunct="1">
              <a:lnSpc>
                <a:spcPct val="90000"/>
              </a:lnSpc>
              <a:spcBef>
                <a:spcPts val="1000"/>
              </a:spcBef>
              <a:buFontTx/>
              <a:buNone/>
              <a:defRPr sz="2400" kern="1200">
                <a:solidFill>
                  <a:schemeClr val="tx1"/>
                </a:solidFill>
                <a:latin typeface="Triglav TheSans" panose="020B0500040303060204" pitchFamily="34" charset="77"/>
                <a:ea typeface="+mn-ea"/>
                <a:cs typeface="+mn-cs"/>
              </a:defRPr>
            </a:lvl3pPr>
            <a:lvl4pPr marL="3200240" indent="-457177" algn="l" defTabSz="1828709" rtl="0" eaLnBrk="1" latinLnBrk="0" hangingPunct="1">
              <a:lnSpc>
                <a:spcPct val="90000"/>
              </a:lnSpc>
              <a:spcBef>
                <a:spcPts val="1000"/>
              </a:spcBef>
              <a:buFontTx/>
              <a:buNone/>
              <a:defRPr sz="2400" kern="1200">
                <a:solidFill>
                  <a:schemeClr val="tx1"/>
                </a:solidFill>
                <a:latin typeface="Triglav TheSans" panose="020B0500040303060204" pitchFamily="34" charset="77"/>
                <a:ea typeface="+mn-ea"/>
                <a:cs typeface="+mn-cs"/>
              </a:defRPr>
            </a:lvl4pPr>
            <a:lvl5pPr marL="4114594" indent="-457177" algn="l" defTabSz="1828709" rtl="0" eaLnBrk="1" latinLnBrk="0" hangingPunct="1">
              <a:lnSpc>
                <a:spcPct val="90000"/>
              </a:lnSpc>
              <a:spcBef>
                <a:spcPts val="1000"/>
              </a:spcBef>
              <a:buFontTx/>
              <a:buNone/>
              <a:defRPr sz="2400" kern="1200">
                <a:solidFill>
                  <a:schemeClr val="tx1"/>
                </a:solidFill>
                <a:latin typeface="Triglav TheSans" panose="020B050004030306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err="1"/>
              <a:t>Skupina</a:t>
            </a:r>
            <a:r>
              <a:rPr lang="en-GB"/>
              <a:t> </a:t>
            </a:r>
            <a:r>
              <a:rPr lang="en-GB" err="1"/>
              <a:t>Triglav</a:t>
            </a:r>
            <a:endParaRPr lang="en-SI"/>
          </a:p>
        </p:txBody>
      </p:sp>
    </p:spTree>
    <p:extLst>
      <p:ext uri="{BB962C8B-B14F-4D97-AF65-F5344CB8AC3E}">
        <p14:creationId xmlns:p14="http://schemas.microsoft.com/office/powerpoint/2010/main" val="1177563868"/>
      </p:ext>
    </p:extLst>
  </p:cSld>
  <p:clrMap bg1="lt1" tx1="dk1" bg2="lt2" tx2="dk2" accent1="accent1" accent2="accent2" accent3="accent3" accent4="accent4" accent5="accent5" accent6="accent6" hlink="hlink" folHlink="folHlink"/>
  <p:sldLayoutIdLst>
    <p:sldLayoutId id="2147483674" r:id="rId1"/>
    <p:sldLayoutId id="2147483710" r:id="rId2"/>
    <p:sldLayoutId id="2147483711" r:id="rId3"/>
    <p:sldLayoutId id="2147483717" r:id="rId4"/>
    <p:sldLayoutId id="2147483757" r:id="rId5"/>
    <p:sldLayoutId id="2147483718" r:id="rId6"/>
    <p:sldLayoutId id="2147483719" r:id="rId7"/>
    <p:sldLayoutId id="2147483727" r:id="rId8"/>
  </p:sldLayoutIdLst>
  <p:hf sldNum="0" hdr="0" dt="0"/>
  <p:txStyles>
    <p:titleStyle>
      <a:lvl1pPr algn="l" defTabSz="1828709" rtl="0" eaLnBrk="1" latinLnBrk="0" hangingPunct="1">
        <a:lnSpc>
          <a:spcPct val="90000"/>
        </a:lnSpc>
        <a:spcBef>
          <a:spcPct val="0"/>
        </a:spcBef>
        <a:buNone/>
        <a:defRPr sz="10800" b="1" kern="1200">
          <a:solidFill>
            <a:schemeClr val="bg1"/>
          </a:solidFill>
          <a:latin typeface="+mn-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3F7AB2-BB72-B242-90DD-38551D81D0E7}"/>
              </a:ext>
            </a:extLst>
          </p:cNvPr>
          <p:cNvSpPr>
            <a:spLocks noGrp="1"/>
          </p:cNvSpPr>
          <p:nvPr>
            <p:ph type="title"/>
          </p:nvPr>
        </p:nvSpPr>
        <p:spPr>
          <a:xfrm>
            <a:off x="1548810" y="1539433"/>
            <a:ext cx="21284793" cy="1884252"/>
          </a:xfrm>
          <a:prstGeom prst="rect">
            <a:avLst/>
          </a:prstGeom>
        </p:spPr>
        <p:txBody>
          <a:bodyPr vert="horz" lIns="0" tIns="0" rIns="0" bIns="0" rtlCol="0" anchor="t">
            <a:normAutofit/>
          </a:bodyPr>
          <a:lstStyle/>
          <a:p>
            <a:r>
              <a:rPr lang="en-GB"/>
              <a:t>Click to edit </a:t>
            </a:r>
            <a:br>
              <a:rPr lang="en-GB"/>
            </a:br>
            <a:r>
              <a:rPr lang="en-GB"/>
              <a:t>Master title style</a:t>
            </a:r>
            <a:endParaRPr lang="en-SI"/>
          </a:p>
        </p:txBody>
      </p:sp>
      <p:sp>
        <p:nvSpPr>
          <p:cNvPr id="3" name="Text Placeholder 2">
            <a:extLst>
              <a:ext uri="{FF2B5EF4-FFF2-40B4-BE49-F238E27FC236}">
                <a16:creationId xmlns:a16="http://schemas.microsoft.com/office/drawing/2014/main" id="{B36C2545-4DF0-7243-88CC-0C1DB5722CFB}"/>
              </a:ext>
            </a:extLst>
          </p:cNvPr>
          <p:cNvSpPr>
            <a:spLocks noGrp="1"/>
          </p:cNvSpPr>
          <p:nvPr>
            <p:ph type="body" idx="1"/>
          </p:nvPr>
        </p:nvSpPr>
        <p:spPr>
          <a:xfrm>
            <a:off x="1548810" y="3828901"/>
            <a:ext cx="21284793" cy="7194548"/>
          </a:xfrm>
          <a:prstGeom prst="rect">
            <a:avLst/>
          </a:prstGeom>
        </p:spPr>
        <p:txBody>
          <a:bodyPr vert="horz" lIns="0" tIns="0" rIns="0" bIns="0" rtlCol="0" anchor="t">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pic>
        <p:nvPicPr>
          <p:cNvPr id="8" name="Picture 7">
            <a:extLst>
              <a:ext uri="{FF2B5EF4-FFF2-40B4-BE49-F238E27FC236}">
                <a16:creationId xmlns:a16="http://schemas.microsoft.com/office/drawing/2014/main" id="{DE9B3456-215B-FF4A-85BC-1DEF2A0F9358}"/>
              </a:ext>
            </a:extLst>
          </p:cNvPr>
          <p:cNvPicPr>
            <a:picLocks noChangeAspect="1"/>
          </p:cNvPicPr>
          <p:nvPr userDrawn="1"/>
        </p:nvPicPr>
        <p:blipFill>
          <a:blip r:embed="rId5"/>
          <a:stretch>
            <a:fillRect/>
          </a:stretch>
        </p:blipFill>
        <p:spPr>
          <a:xfrm>
            <a:off x="1523999" y="12761950"/>
            <a:ext cx="390525" cy="390525"/>
          </a:xfrm>
          <a:prstGeom prst="rect">
            <a:avLst/>
          </a:prstGeom>
        </p:spPr>
      </p:pic>
      <p:sp>
        <p:nvSpPr>
          <p:cNvPr id="11" name="Footer Placeholder 4">
            <a:extLst>
              <a:ext uri="{FF2B5EF4-FFF2-40B4-BE49-F238E27FC236}">
                <a16:creationId xmlns:a16="http://schemas.microsoft.com/office/drawing/2014/main" id="{EEBC7DC7-D069-F34C-AFEA-97F9A6A370DD}"/>
              </a:ext>
            </a:extLst>
          </p:cNvPr>
          <p:cNvSpPr>
            <a:spLocks noGrp="1"/>
          </p:cNvSpPr>
          <p:nvPr>
            <p:ph type="ftr" sz="quarter" idx="3"/>
          </p:nvPr>
        </p:nvSpPr>
        <p:spPr>
          <a:xfrm>
            <a:off x="2314354" y="12592087"/>
            <a:ext cx="7573926" cy="730250"/>
          </a:xfrm>
          <a:prstGeom prst="rect">
            <a:avLst/>
          </a:prstGeom>
        </p:spPr>
        <p:txBody>
          <a:bodyPr vert="horz" lIns="0" tIns="0" rIns="0" bIns="0" rtlCol="0" anchor="ctr"/>
          <a:lstStyle>
            <a:lvl1pPr algn="l">
              <a:defRPr sz="2400">
                <a:solidFill>
                  <a:srgbClr val="A2A2A2"/>
                </a:solidFill>
                <a:latin typeface="Triglav TheSans" panose="020B0500040303060204" pitchFamily="34" charset="77"/>
              </a:defRPr>
            </a:lvl1pPr>
          </a:lstStyle>
          <a:p>
            <a:r>
              <a:rPr lang="en-GB"/>
              <a:t>Nova PPT predloga, Oktober 2020</a:t>
            </a:r>
            <a:endParaRPr lang="en-SI"/>
          </a:p>
        </p:txBody>
      </p:sp>
    </p:spTree>
    <p:extLst>
      <p:ext uri="{BB962C8B-B14F-4D97-AF65-F5344CB8AC3E}">
        <p14:creationId xmlns:p14="http://schemas.microsoft.com/office/powerpoint/2010/main" val="287178521"/>
      </p:ext>
    </p:extLst>
  </p:cSld>
  <p:clrMap bg1="lt1" tx1="dk1" bg2="lt2" tx2="dk2" accent1="accent1" accent2="accent2" accent3="accent3" accent4="accent4" accent5="accent5" accent6="accent6" hlink="hlink" folHlink="folHlink"/>
  <p:sldLayoutIdLst>
    <p:sldLayoutId id="2147483708" r:id="rId1"/>
    <p:sldLayoutId id="2147483696" r:id="rId2"/>
    <p:sldLayoutId id="2147483701" r:id="rId3"/>
  </p:sldLayoutIdLst>
  <p:hf sldNum="0" hdr="0" dt="0"/>
  <p:txStyles>
    <p:titleStyle>
      <a:lvl1pPr algn="l" defTabSz="914400" rtl="0" eaLnBrk="1" latinLnBrk="0" hangingPunct="1">
        <a:lnSpc>
          <a:spcPct val="90000"/>
        </a:lnSpc>
        <a:spcBef>
          <a:spcPct val="0"/>
        </a:spcBef>
        <a:buNone/>
        <a:defRPr sz="6000" b="1" kern="1200">
          <a:solidFill>
            <a:schemeClr val="tx1"/>
          </a:solidFill>
          <a:latin typeface="Triglav TheSans" panose="020B0500040303060204" pitchFamily="34" charset="77"/>
          <a:ea typeface="+mj-ea"/>
          <a:cs typeface="+mj-cs"/>
        </a:defRPr>
      </a:lvl1pPr>
    </p:titleStyle>
    <p:bodyStyle>
      <a:lvl1pPr marL="228600" indent="-228600" algn="l" defTabSz="914400" rtl="0" eaLnBrk="1" latinLnBrk="0" hangingPunct="1">
        <a:lnSpc>
          <a:spcPct val="100000"/>
        </a:lnSpc>
        <a:spcBef>
          <a:spcPts val="10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1pPr>
      <a:lvl2pPr marL="6858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2pPr>
      <a:lvl3pPr marL="11430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3pPr>
      <a:lvl4pPr marL="16002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4pPr>
      <a:lvl5pPr marL="20574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3F7AB2-BB72-B242-90DD-38551D81D0E7}"/>
              </a:ext>
            </a:extLst>
          </p:cNvPr>
          <p:cNvSpPr>
            <a:spLocks noGrp="1"/>
          </p:cNvSpPr>
          <p:nvPr>
            <p:ph type="title"/>
          </p:nvPr>
        </p:nvSpPr>
        <p:spPr>
          <a:xfrm>
            <a:off x="1548810" y="1539433"/>
            <a:ext cx="21284793" cy="1884252"/>
          </a:xfrm>
          <a:prstGeom prst="rect">
            <a:avLst/>
          </a:prstGeom>
        </p:spPr>
        <p:txBody>
          <a:bodyPr vert="horz" lIns="0" tIns="0" rIns="0" bIns="0" rtlCol="0" anchor="t">
            <a:normAutofit/>
          </a:bodyPr>
          <a:lstStyle/>
          <a:p>
            <a:r>
              <a:rPr lang="en-GB"/>
              <a:t>Click to edit </a:t>
            </a:r>
            <a:br>
              <a:rPr lang="en-GB"/>
            </a:br>
            <a:r>
              <a:rPr lang="en-GB"/>
              <a:t>Master title style</a:t>
            </a:r>
            <a:endParaRPr lang="en-SI"/>
          </a:p>
        </p:txBody>
      </p:sp>
      <p:sp>
        <p:nvSpPr>
          <p:cNvPr id="3" name="Text Placeholder 2">
            <a:extLst>
              <a:ext uri="{FF2B5EF4-FFF2-40B4-BE49-F238E27FC236}">
                <a16:creationId xmlns:a16="http://schemas.microsoft.com/office/drawing/2014/main" id="{B36C2545-4DF0-7243-88CC-0C1DB5722CFB}"/>
              </a:ext>
            </a:extLst>
          </p:cNvPr>
          <p:cNvSpPr>
            <a:spLocks noGrp="1"/>
          </p:cNvSpPr>
          <p:nvPr>
            <p:ph type="body" idx="1"/>
          </p:nvPr>
        </p:nvSpPr>
        <p:spPr>
          <a:xfrm>
            <a:off x="1548810" y="3828901"/>
            <a:ext cx="21284793" cy="7194548"/>
          </a:xfrm>
          <a:prstGeom prst="rect">
            <a:avLst/>
          </a:prstGeom>
        </p:spPr>
        <p:txBody>
          <a:bodyPr vert="horz" lIns="0" tIns="0" rIns="0" bIns="0" rtlCol="0" anchor="t">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pic>
        <p:nvPicPr>
          <p:cNvPr id="8" name="Picture 7">
            <a:extLst>
              <a:ext uri="{FF2B5EF4-FFF2-40B4-BE49-F238E27FC236}">
                <a16:creationId xmlns:a16="http://schemas.microsoft.com/office/drawing/2014/main" id="{DE9B3456-215B-FF4A-85BC-1DEF2A0F9358}"/>
              </a:ext>
            </a:extLst>
          </p:cNvPr>
          <p:cNvPicPr>
            <a:picLocks noChangeAspect="1"/>
          </p:cNvPicPr>
          <p:nvPr userDrawn="1"/>
        </p:nvPicPr>
        <p:blipFill>
          <a:blip r:embed="rId11"/>
          <a:stretch>
            <a:fillRect/>
          </a:stretch>
        </p:blipFill>
        <p:spPr>
          <a:xfrm>
            <a:off x="1523999" y="12761950"/>
            <a:ext cx="390525" cy="390525"/>
          </a:xfrm>
          <a:prstGeom prst="rect">
            <a:avLst/>
          </a:prstGeom>
        </p:spPr>
      </p:pic>
      <p:sp>
        <p:nvSpPr>
          <p:cNvPr id="10" name="Footer Placeholder 4">
            <a:extLst>
              <a:ext uri="{FF2B5EF4-FFF2-40B4-BE49-F238E27FC236}">
                <a16:creationId xmlns:a16="http://schemas.microsoft.com/office/drawing/2014/main" id="{6C0580D0-FCC0-724D-9632-DF04620498FD}"/>
              </a:ext>
            </a:extLst>
          </p:cNvPr>
          <p:cNvSpPr>
            <a:spLocks noGrp="1"/>
          </p:cNvSpPr>
          <p:nvPr>
            <p:ph type="ftr" sz="quarter" idx="3"/>
          </p:nvPr>
        </p:nvSpPr>
        <p:spPr>
          <a:xfrm>
            <a:off x="2314354" y="12592087"/>
            <a:ext cx="7573926" cy="730250"/>
          </a:xfrm>
          <a:prstGeom prst="rect">
            <a:avLst/>
          </a:prstGeom>
        </p:spPr>
        <p:txBody>
          <a:bodyPr vert="horz" lIns="0" tIns="0" rIns="0" bIns="0" rtlCol="0" anchor="ctr"/>
          <a:lstStyle>
            <a:lvl1pPr algn="l">
              <a:defRPr sz="2400">
                <a:solidFill>
                  <a:srgbClr val="A2A2A2"/>
                </a:solidFill>
                <a:latin typeface="Triglav TheSans" panose="020B0500040303060204" pitchFamily="34" charset="77"/>
              </a:defRPr>
            </a:lvl1pPr>
          </a:lstStyle>
          <a:p>
            <a:r>
              <a:rPr lang="en-GB"/>
              <a:t>Nova PPT predloga, Oktober 2020</a:t>
            </a:r>
            <a:endParaRPr lang="en-SI"/>
          </a:p>
        </p:txBody>
      </p:sp>
    </p:spTree>
    <p:extLst>
      <p:ext uri="{BB962C8B-B14F-4D97-AF65-F5344CB8AC3E}">
        <p14:creationId xmlns:p14="http://schemas.microsoft.com/office/powerpoint/2010/main" val="3932719288"/>
      </p:ext>
    </p:extLst>
  </p:cSld>
  <p:clrMap bg1="lt1" tx1="dk1" bg2="lt2" tx2="dk2" accent1="accent1" accent2="accent2" accent3="accent3" accent4="accent4" accent5="accent5" accent6="accent6" hlink="hlink" folHlink="folHlink"/>
  <p:sldLayoutIdLst>
    <p:sldLayoutId id="2147483734" r:id="rId1"/>
    <p:sldLayoutId id="2147483731" r:id="rId2"/>
    <p:sldLayoutId id="2147483732" r:id="rId3"/>
    <p:sldLayoutId id="2147483735" r:id="rId4"/>
    <p:sldLayoutId id="2147483736" r:id="rId5"/>
    <p:sldLayoutId id="2147483737" r:id="rId6"/>
    <p:sldLayoutId id="2147483738" r:id="rId7"/>
    <p:sldLayoutId id="2147483740" r:id="rId8"/>
    <p:sldLayoutId id="2147483741" r:id="rId9"/>
  </p:sldLayoutIdLst>
  <p:hf sldNum="0" hdr="0" dt="0"/>
  <p:txStyles>
    <p:titleStyle>
      <a:lvl1pPr algn="l" defTabSz="914400" rtl="0" eaLnBrk="1" latinLnBrk="0" hangingPunct="1">
        <a:lnSpc>
          <a:spcPct val="90000"/>
        </a:lnSpc>
        <a:spcBef>
          <a:spcPct val="0"/>
        </a:spcBef>
        <a:buNone/>
        <a:defRPr sz="6000" b="1" kern="1200">
          <a:solidFill>
            <a:schemeClr val="tx1"/>
          </a:solidFill>
          <a:latin typeface="Triglav TheSans" panose="020B0500040303060204" pitchFamily="34" charset="77"/>
          <a:ea typeface="+mj-ea"/>
          <a:cs typeface="+mj-cs"/>
        </a:defRPr>
      </a:lvl1pPr>
    </p:titleStyle>
    <p:bodyStyle>
      <a:lvl1pPr marL="228600" indent="-228600" algn="l" defTabSz="914400" rtl="0" eaLnBrk="1" latinLnBrk="0" hangingPunct="1">
        <a:lnSpc>
          <a:spcPct val="100000"/>
        </a:lnSpc>
        <a:spcBef>
          <a:spcPts val="10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1pPr>
      <a:lvl2pPr marL="6858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2pPr>
      <a:lvl3pPr marL="11430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3pPr>
      <a:lvl4pPr marL="16002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4pPr>
      <a:lvl5pPr marL="20574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tx1"/>
          </a:solidFill>
          <a:latin typeface="Triglav TheSans" panose="020B050004030306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4D4D4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3F7AB2-BB72-B242-90DD-38551D81D0E7}"/>
              </a:ext>
            </a:extLst>
          </p:cNvPr>
          <p:cNvSpPr>
            <a:spLocks noGrp="1"/>
          </p:cNvSpPr>
          <p:nvPr>
            <p:ph type="title"/>
          </p:nvPr>
        </p:nvSpPr>
        <p:spPr>
          <a:xfrm>
            <a:off x="1548810" y="1539433"/>
            <a:ext cx="21284793" cy="1884252"/>
          </a:xfrm>
          <a:prstGeom prst="rect">
            <a:avLst/>
          </a:prstGeom>
        </p:spPr>
        <p:txBody>
          <a:bodyPr vert="horz" lIns="0" tIns="0" rIns="0" bIns="0" rtlCol="0" anchor="t">
            <a:normAutofit/>
          </a:bodyPr>
          <a:lstStyle/>
          <a:p>
            <a:r>
              <a:rPr lang="en-GB"/>
              <a:t>Click to edit </a:t>
            </a:r>
            <a:br>
              <a:rPr lang="en-GB"/>
            </a:br>
            <a:r>
              <a:rPr lang="en-GB"/>
              <a:t>Master title style</a:t>
            </a:r>
            <a:endParaRPr lang="en-SI"/>
          </a:p>
        </p:txBody>
      </p:sp>
      <p:sp>
        <p:nvSpPr>
          <p:cNvPr id="3" name="Text Placeholder 2">
            <a:extLst>
              <a:ext uri="{FF2B5EF4-FFF2-40B4-BE49-F238E27FC236}">
                <a16:creationId xmlns:a16="http://schemas.microsoft.com/office/drawing/2014/main" id="{B36C2545-4DF0-7243-88CC-0C1DB5722CFB}"/>
              </a:ext>
            </a:extLst>
          </p:cNvPr>
          <p:cNvSpPr>
            <a:spLocks noGrp="1"/>
          </p:cNvSpPr>
          <p:nvPr>
            <p:ph type="body" idx="1"/>
          </p:nvPr>
        </p:nvSpPr>
        <p:spPr>
          <a:xfrm>
            <a:off x="1548810" y="3828901"/>
            <a:ext cx="21284793" cy="7194548"/>
          </a:xfrm>
          <a:prstGeom prst="rect">
            <a:avLst/>
          </a:prstGeom>
        </p:spPr>
        <p:txBody>
          <a:bodyPr vert="horz" lIns="0" tIns="0" rIns="0" bIns="0" rtlCol="0" anchor="t">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Footer Placeholder 4">
            <a:extLst>
              <a:ext uri="{FF2B5EF4-FFF2-40B4-BE49-F238E27FC236}">
                <a16:creationId xmlns:a16="http://schemas.microsoft.com/office/drawing/2014/main" id="{DA534A4F-BB1C-F74A-8999-69084DBE0A60}"/>
              </a:ext>
            </a:extLst>
          </p:cNvPr>
          <p:cNvSpPr>
            <a:spLocks noGrp="1"/>
          </p:cNvSpPr>
          <p:nvPr>
            <p:ph type="ftr" sz="quarter" idx="3"/>
          </p:nvPr>
        </p:nvSpPr>
        <p:spPr>
          <a:xfrm>
            <a:off x="2314354" y="12592087"/>
            <a:ext cx="7573926" cy="730250"/>
          </a:xfrm>
          <a:prstGeom prst="rect">
            <a:avLst/>
          </a:prstGeom>
        </p:spPr>
        <p:txBody>
          <a:bodyPr vert="horz" lIns="0" tIns="0" rIns="0" bIns="0" rtlCol="0" anchor="ctr"/>
          <a:lstStyle>
            <a:lvl1pPr algn="l">
              <a:defRPr sz="2400">
                <a:solidFill>
                  <a:srgbClr val="A2A2A2"/>
                </a:solidFill>
                <a:latin typeface="Triglav TheSans" panose="020B0500040303060204" pitchFamily="34" charset="77"/>
              </a:defRPr>
            </a:lvl1pPr>
          </a:lstStyle>
          <a:p>
            <a:r>
              <a:rPr lang="en-GB"/>
              <a:t>Nova PPT predloga, Oktober 2020</a:t>
            </a:r>
            <a:endParaRPr lang="en-SI"/>
          </a:p>
        </p:txBody>
      </p:sp>
      <p:pic>
        <p:nvPicPr>
          <p:cNvPr id="8" name="Picture 7">
            <a:extLst>
              <a:ext uri="{FF2B5EF4-FFF2-40B4-BE49-F238E27FC236}">
                <a16:creationId xmlns:a16="http://schemas.microsoft.com/office/drawing/2014/main" id="{DE9B3456-215B-FF4A-85BC-1DEF2A0F9358}"/>
              </a:ext>
            </a:extLst>
          </p:cNvPr>
          <p:cNvPicPr>
            <a:picLocks noChangeAspect="1"/>
          </p:cNvPicPr>
          <p:nvPr userDrawn="1"/>
        </p:nvPicPr>
        <p:blipFill>
          <a:blip r:embed="rId11"/>
          <a:stretch>
            <a:fillRect/>
          </a:stretch>
        </p:blipFill>
        <p:spPr>
          <a:xfrm>
            <a:off x="1523999" y="12761950"/>
            <a:ext cx="390525" cy="390525"/>
          </a:xfrm>
          <a:prstGeom prst="rect">
            <a:avLst/>
          </a:prstGeom>
        </p:spPr>
      </p:pic>
    </p:spTree>
    <p:extLst>
      <p:ext uri="{BB962C8B-B14F-4D97-AF65-F5344CB8AC3E}">
        <p14:creationId xmlns:p14="http://schemas.microsoft.com/office/powerpoint/2010/main" val="369039175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p:hf sldNum="0" hdr="0" dt="0"/>
  <p:txStyles>
    <p:titleStyle>
      <a:lvl1pPr algn="l" defTabSz="914400" rtl="0" eaLnBrk="1" latinLnBrk="0" hangingPunct="1">
        <a:lnSpc>
          <a:spcPct val="90000"/>
        </a:lnSpc>
        <a:spcBef>
          <a:spcPct val="0"/>
        </a:spcBef>
        <a:buNone/>
        <a:defRPr sz="6000" b="1" kern="1200">
          <a:solidFill>
            <a:schemeClr val="bg1"/>
          </a:solidFill>
          <a:latin typeface="Triglav TheSans" panose="020B0500040303060204" pitchFamily="34" charset="77"/>
          <a:ea typeface="+mj-ea"/>
          <a:cs typeface="+mj-cs"/>
        </a:defRPr>
      </a:lvl1pPr>
    </p:titleStyle>
    <p:bodyStyle>
      <a:lvl1pPr marL="228600" indent="-228600" algn="l" defTabSz="914400" rtl="0" eaLnBrk="1" latinLnBrk="0" hangingPunct="1">
        <a:lnSpc>
          <a:spcPct val="100000"/>
        </a:lnSpc>
        <a:spcBef>
          <a:spcPts val="1000"/>
        </a:spcBef>
        <a:spcAft>
          <a:spcPts val="2000"/>
        </a:spcAft>
        <a:buFont typeface="Arial" panose="020B0604020202020204" pitchFamily="34" charset="0"/>
        <a:buChar char="•"/>
        <a:defRPr sz="4000" kern="1200">
          <a:solidFill>
            <a:schemeClr val="bg1"/>
          </a:solidFill>
          <a:latin typeface="Triglav TheSans" panose="020B0500040303060204" pitchFamily="34" charset="77"/>
          <a:ea typeface="+mn-ea"/>
          <a:cs typeface="+mn-cs"/>
        </a:defRPr>
      </a:lvl1pPr>
      <a:lvl2pPr marL="6858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bg1"/>
          </a:solidFill>
          <a:latin typeface="Triglav TheSans" panose="020B0500040303060204" pitchFamily="34" charset="77"/>
          <a:ea typeface="+mn-ea"/>
          <a:cs typeface="+mn-cs"/>
        </a:defRPr>
      </a:lvl2pPr>
      <a:lvl3pPr marL="11430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bg1"/>
          </a:solidFill>
          <a:latin typeface="Triglav TheSans" panose="020B0500040303060204" pitchFamily="34" charset="77"/>
          <a:ea typeface="+mn-ea"/>
          <a:cs typeface="+mn-cs"/>
        </a:defRPr>
      </a:lvl3pPr>
      <a:lvl4pPr marL="16002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bg1"/>
          </a:solidFill>
          <a:latin typeface="Triglav TheSans" panose="020B0500040303060204" pitchFamily="34" charset="77"/>
          <a:ea typeface="+mn-ea"/>
          <a:cs typeface="+mn-cs"/>
        </a:defRPr>
      </a:lvl4pPr>
      <a:lvl5pPr marL="2057400" indent="-228600" algn="l" defTabSz="914400" rtl="0" eaLnBrk="1" latinLnBrk="0" hangingPunct="1">
        <a:lnSpc>
          <a:spcPct val="100000"/>
        </a:lnSpc>
        <a:spcBef>
          <a:spcPts val="500"/>
        </a:spcBef>
        <a:spcAft>
          <a:spcPts val="2000"/>
        </a:spcAft>
        <a:buFont typeface="Arial" panose="020B0604020202020204" pitchFamily="34" charset="0"/>
        <a:buChar char="•"/>
        <a:defRPr sz="4000" kern="1200">
          <a:solidFill>
            <a:schemeClr val="bg1"/>
          </a:solidFill>
          <a:latin typeface="Triglav TheSans" panose="020B050004030306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9B3456-215B-FF4A-85BC-1DEF2A0F9358}"/>
              </a:ext>
            </a:extLst>
          </p:cNvPr>
          <p:cNvPicPr>
            <a:picLocks noChangeAspect="1"/>
          </p:cNvPicPr>
          <p:nvPr userDrawn="1"/>
        </p:nvPicPr>
        <p:blipFill>
          <a:blip r:embed="rId5"/>
          <a:stretch>
            <a:fillRect/>
          </a:stretch>
        </p:blipFill>
        <p:spPr>
          <a:xfrm>
            <a:off x="1523999" y="12761950"/>
            <a:ext cx="390525" cy="390525"/>
          </a:xfrm>
          <a:prstGeom prst="rect">
            <a:avLst/>
          </a:prstGeom>
        </p:spPr>
      </p:pic>
      <p:sp>
        <p:nvSpPr>
          <p:cNvPr id="2" name="Title Placeholder 1">
            <a:extLst>
              <a:ext uri="{FF2B5EF4-FFF2-40B4-BE49-F238E27FC236}">
                <a16:creationId xmlns:a16="http://schemas.microsoft.com/office/drawing/2014/main" id="{BE3F7AB2-BB72-B242-90DD-38551D81D0E7}"/>
              </a:ext>
            </a:extLst>
          </p:cNvPr>
          <p:cNvSpPr>
            <a:spLocks noGrp="1"/>
          </p:cNvSpPr>
          <p:nvPr>
            <p:ph type="title"/>
          </p:nvPr>
        </p:nvSpPr>
        <p:spPr>
          <a:xfrm>
            <a:off x="1548810" y="1539432"/>
            <a:ext cx="21284793" cy="3032567"/>
          </a:xfrm>
          <a:prstGeom prst="rect">
            <a:avLst/>
          </a:prstGeom>
        </p:spPr>
        <p:txBody>
          <a:bodyPr vert="horz" lIns="0" tIns="0" rIns="0" bIns="0" rtlCol="0" anchor="t">
            <a:noAutofit/>
          </a:bodyPr>
          <a:lstStyle/>
          <a:p>
            <a:r>
              <a:rPr lang="en-GB"/>
              <a:t>Click to edit </a:t>
            </a:r>
            <a:br>
              <a:rPr lang="en-GB"/>
            </a:br>
            <a:r>
              <a:rPr lang="en-GB"/>
              <a:t>Master title style</a:t>
            </a:r>
            <a:endParaRPr lang="en-SI"/>
          </a:p>
        </p:txBody>
      </p:sp>
    </p:spTree>
    <p:extLst>
      <p:ext uri="{BB962C8B-B14F-4D97-AF65-F5344CB8AC3E}">
        <p14:creationId xmlns:p14="http://schemas.microsoft.com/office/powerpoint/2010/main" val="3657145424"/>
      </p:ext>
    </p:extLst>
  </p:cSld>
  <p:clrMap bg1="lt1" tx1="dk1" bg2="lt2" tx2="dk2" accent1="accent1" accent2="accent2" accent3="accent3" accent4="accent4" accent5="accent5" accent6="accent6" hlink="hlink" folHlink="folHlink"/>
  <p:sldLayoutIdLst>
    <p:sldLayoutId id="2147483712" r:id="rId1"/>
    <p:sldLayoutId id="2147483720" r:id="rId2"/>
    <p:sldLayoutId id="2147483713" r:id="rId3"/>
  </p:sldLayoutIdLst>
  <p:hf sldNum="0" hdr="0" dt="0"/>
  <p:txStyles>
    <p:titleStyle>
      <a:lvl1pPr algn="l" defTabSz="914400" rtl="0" eaLnBrk="1" latinLnBrk="0" hangingPunct="1">
        <a:lnSpc>
          <a:spcPct val="90000"/>
        </a:lnSpc>
        <a:spcBef>
          <a:spcPct val="0"/>
        </a:spcBef>
        <a:buNone/>
        <a:defRPr sz="8000" b="1" kern="1200">
          <a:solidFill>
            <a:schemeClr val="tx1"/>
          </a:solidFill>
          <a:latin typeface="Triglav TheSans" panose="020B0500040303060204" pitchFamily="34" charset="77"/>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4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4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40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4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4D4D4C"/>
        </a:solid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5D01843-9593-D84B-8C62-4A0644448DD0}"/>
              </a:ext>
            </a:extLst>
          </p:cNvPr>
          <p:cNvSpPr>
            <a:spLocks noGrp="1"/>
          </p:cNvSpPr>
          <p:nvPr>
            <p:ph type="ftr" sz="quarter" idx="3"/>
          </p:nvPr>
        </p:nvSpPr>
        <p:spPr>
          <a:xfrm>
            <a:off x="2314354" y="12592087"/>
            <a:ext cx="7573926" cy="730250"/>
          </a:xfrm>
          <a:prstGeom prst="rect">
            <a:avLst/>
          </a:prstGeom>
        </p:spPr>
        <p:txBody>
          <a:bodyPr vert="horz" lIns="0" tIns="0" rIns="0" bIns="0" rtlCol="0" anchor="ctr"/>
          <a:lstStyle>
            <a:lvl1pPr algn="l">
              <a:defRPr sz="2400">
                <a:solidFill>
                  <a:srgbClr val="A2A2A2"/>
                </a:solidFill>
                <a:latin typeface="Triglav TheSans" panose="020B0500040303060204" pitchFamily="34" charset="77"/>
              </a:defRPr>
            </a:lvl1pPr>
          </a:lstStyle>
          <a:p>
            <a:r>
              <a:rPr lang="en-GB"/>
              <a:t>Nova PPT predloga, Oktober 2020</a:t>
            </a:r>
            <a:endParaRPr lang="en-SI"/>
          </a:p>
        </p:txBody>
      </p:sp>
      <p:pic>
        <p:nvPicPr>
          <p:cNvPr id="6" name="Picture 5">
            <a:extLst>
              <a:ext uri="{FF2B5EF4-FFF2-40B4-BE49-F238E27FC236}">
                <a16:creationId xmlns:a16="http://schemas.microsoft.com/office/drawing/2014/main" id="{0BD87B29-AF27-4A47-9C54-9941C0EF5230}"/>
              </a:ext>
            </a:extLst>
          </p:cNvPr>
          <p:cNvPicPr>
            <a:picLocks noChangeAspect="1"/>
          </p:cNvPicPr>
          <p:nvPr userDrawn="1"/>
        </p:nvPicPr>
        <p:blipFill>
          <a:blip r:embed="rId5"/>
          <a:stretch>
            <a:fillRect/>
          </a:stretch>
        </p:blipFill>
        <p:spPr>
          <a:xfrm>
            <a:off x="1523999" y="12761950"/>
            <a:ext cx="390525" cy="390525"/>
          </a:xfrm>
          <a:prstGeom prst="rect">
            <a:avLst/>
          </a:prstGeom>
        </p:spPr>
      </p:pic>
    </p:spTree>
    <p:extLst>
      <p:ext uri="{BB962C8B-B14F-4D97-AF65-F5344CB8AC3E}">
        <p14:creationId xmlns:p14="http://schemas.microsoft.com/office/powerpoint/2010/main" val="4011192327"/>
      </p:ext>
    </p:extLst>
  </p:cSld>
  <p:clrMap bg1="lt1" tx1="dk1" bg2="lt2" tx2="dk2" accent1="accent1" accent2="accent2" accent3="accent3" accent4="accent4" accent5="accent5" accent6="accent6" hlink="hlink" folHlink="folHlink"/>
  <p:sldLayoutIdLst>
    <p:sldLayoutId id="2147483744" r:id="rId1"/>
    <p:sldLayoutId id="2147483743" r:id="rId2"/>
    <p:sldLayoutId id="2147483746" r:id="rId3"/>
  </p:sldLayoutIdLst>
  <p:hf sldNum="0" hdr="0" dt="0"/>
  <p:txStyles>
    <p:titleStyle>
      <a:lvl1pPr algn="l" defTabSz="1828709" rtl="0" eaLnBrk="1" latinLnBrk="0" hangingPunct="1">
        <a:lnSpc>
          <a:spcPct val="90000"/>
        </a:lnSpc>
        <a:spcBef>
          <a:spcPct val="0"/>
        </a:spcBef>
        <a:buNone/>
        <a:defRPr sz="10800" b="1" kern="1200">
          <a:solidFill>
            <a:schemeClr val="bg1"/>
          </a:solidFill>
          <a:latin typeface="+mn-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6.xml"/><Relationship Id="rId1" Type="http://schemas.openxmlformats.org/officeDocument/2006/relationships/video" Target="https://www.youtube.com/embed/_yANZZeBs9M?start=2&amp;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E89AF6-3CEB-CB4E-BC0D-FD9D086B3F9D}"/>
              </a:ext>
            </a:extLst>
          </p:cNvPr>
          <p:cNvSpPr>
            <a:spLocks noGrp="1"/>
          </p:cNvSpPr>
          <p:nvPr>
            <p:ph type="ctrTitle"/>
          </p:nvPr>
        </p:nvSpPr>
        <p:spPr/>
        <p:txBody>
          <a:bodyPr/>
          <a:lstStyle/>
          <a:p>
            <a:r>
              <a:rPr lang="sl-SI"/>
              <a:t>Predlogi tem magistrskih nalog</a:t>
            </a:r>
            <a:br>
              <a:rPr lang="sl-SI"/>
            </a:br>
            <a:br>
              <a:rPr lang="sl-SI"/>
            </a:br>
            <a:r>
              <a:rPr lang="sl-SI" sz="5400" b="0">
                <a:ea typeface="+mn-ea"/>
                <a:cs typeface="+mn-cs"/>
              </a:rPr>
              <a:t>Dogodek z gospodarstvom na FMF</a:t>
            </a:r>
            <a:endParaRPr lang="en-GB" sz="5400" b="0">
              <a:ea typeface="+mn-ea"/>
              <a:cs typeface="+mn-cs"/>
            </a:endParaRPr>
          </a:p>
        </p:txBody>
      </p:sp>
      <p:sp>
        <p:nvSpPr>
          <p:cNvPr id="5" name="Text Placeholder 4">
            <a:extLst>
              <a:ext uri="{FF2B5EF4-FFF2-40B4-BE49-F238E27FC236}">
                <a16:creationId xmlns:a16="http://schemas.microsoft.com/office/drawing/2014/main" id="{F696841F-A622-5548-BA97-CD6AEF47630C}"/>
              </a:ext>
            </a:extLst>
          </p:cNvPr>
          <p:cNvSpPr>
            <a:spLocks noGrp="1"/>
          </p:cNvSpPr>
          <p:nvPr>
            <p:ph type="body" sz="quarter" idx="10"/>
          </p:nvPr>
        </p:nvSpPr>
        <p:spPr>
          <a:xfrm>
            <a:off x="1871403" y="9007130"/>
            <a:ext cx="16008035" cy="2977347"/>
          </a:xfrm>
        </p:spPr>
        <p:txBody>
          <a:bodyPr/>
          <a:lstStyle/>
          <a:p>
            <a:r>
              <a:rPr lang="sl-SI"/>
              <a:t>Mateja Slapar, Zavarovalnica Triglav, </a:t>
            </a:r>
            <a:r>
              <a:rPr lang="sl-SI" err="1"/>
              <a:t>d.d</a:t>
            </a:r>
            <a:r>
              <a:rPr lang="sl-SI"/>
              <a:t>.</a:t>
            </a:r>
          </a:p>
          <a:p>
            <a:r>
              <a:rPr lang="sl-SI"/>
              <a:t>Božo Skok, Triglav, Zdravstvena zavarovalnica, </a:t>
            </a:r>
            <a:r>
              <a:rPr lang="sl-SI" err="1"/>
              <a:t>d.d</a:t>
            </a:r>
            <a:r>
              <a:rPr lang="sl-SI"/>
              <a:t>.</a:t>
            </a:r>
          </a:p>
          <a:p>
            <a:r>
              <a:rPr lang="sl-SI"/>
              <a:t>Metoda Debeljak, Zavarovalnica Triglav, </a:t>
            </a:r>
            <a:r>
              <a:rPr lang="sl-SI" err="1"/>
              <a:t>d.d</a:t>
            </a:r>
            <a:r>
              <a:rPr lang="sl-SI"/>
              <a:t>.</a:t>
            </a:r>
            <a:endParaRPr lang="en-SI"/>
          </a:p>
        </p:txBody>
      </p:sp>
    </p:spTree>
    <p:extLst>
      <p:ext uri="{BB962C8B-B14F-4D97-AF65-F5344CB8AC3E}">
        <p14:creationId xmlns:p14="http://schemas.microsoft.com/office/powerpoint/2010/main" val="3322573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A681621-DBBA-294B-B0D0-5C240942A0C6}"/>
              </a:ext>
            </a:extLst>
          </p:cNvPr>
          <p:cNvSpPr>
            <a:spLocks noGrp="1"/>
          </p:cNvSpPr>
          <p:nvPr>
            <p:ph type="body" sz="quarter" idx="13"/>
          </p:nvPr>
        </p:nvSpPr>
        <p:spPr>
          <a:xfrm>
            <a:off x="3490341" y="3736281"/>
            <a:ext cx="16324262" cy="3382963"/>
          </a:xfrm>
          <a:prstGeom prst="rect">
            <a:avLst/>
          </a:prstGeom>
        </p:spPr>
        <p:txBody>
          <a:bodyPr/>
          <a:lstStyle/>
          <a:p>
            <a:pPr algn="ctr"/>
            <a:endParaRPr lang="sl-SI" dirty="0"/>
          </a:p>
          <a:p>
            <a:pPr algn="ctr"/>
            <a:r>
              <a:rPr lang="en-SI" dirty="0"/>
              <a:t>Hvala za pozornost</a:t>
            </a:r>
            <a:r>
              <a:rPr lang="sl-SI" dirty="0"/>
              <a:t>.</a:t>
            </a:r>
          </a:p>
          <a:p>
            <a:pPr algn="ctr"/>
            <a:endParaRPr lang="sl-SI" dirty="0"/>
          </a:p>
          <a:p>
            <a:pPr algn="ctr"/>
            <a:endParaRPr lang="sl-SI" dirty="0"/>
          </a:p>
          <a:p>
            <a:pPr algn="ctr"/>
            <a:r>
              <a:rPr lang="sl-SI" sz="7200" dirty="0"/>
              <a:t>Vse bo v redu.</a:t>
            </a:r>
            <a:endParaRPr lang="en-SI" sz="7200" dirty="0"/>
          </a:p>
        </p:txBody>
      </p:sp>
    </p:spTree>
    <p:extLst>
      <p:ext uri="{BB962C8B-B14F-4D97-AF65-F5344CB8AC3E}">
        <p14:creationId xmlns:p14="http://schemas.microsoft.com/office/powerpoint/2010/main" val="3650722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vsebine 4">
            <a:extLst>
              <a:ext uri="{FF2B5EF4-FFF2-40B4-BE49-F238E27FC236}">
                <a16:creationId xmlns:a16="http://schemas.microsoft.com/office/drawing/2014/main" id="{3C7F0E0E-74C4-4D40-9221-243B891E98C0}"/>
              </a:ext>
            </a:extLst>
          </p:cNvPr>
          <p:cNvSpPr>
            <a:spLocks noGrp="1"/>
          </p:cNvSpPr>
          <p:nvPr>
            <p:ph sz="quarter" idx="14"/>
          </p:nvPr>
        </p:nvSpPr>
        <p:spPr/>
        <p:txBody>
          <a:bodyPr/>
          <a:lstStyle/>
          <a:p>
            <a:r>
              <a:rPr lang="sl-SI"/>
              <a:t>120+</a:t>
            </a:r>
          </a:p>
          <a:p>
            <a:r>
              <a:rPr lang="sl-SI"/>
              <a:t>Zavarovalništvo, upravljanje premoženja</a:t>
            </a:r>
          </a:p>
          <a:p>
            <a:r>
              <a:rPr lang="sl-SI"/>
              <a:t>Skupina Triglav: 5300+</a:t>
            </a:r>
          </a:p>
          <a:p>
            <a:r>
              <a:rPr lang="sl-SI"/>
              <a:t>Zavarovalnica Triglav: 2200+</a:t>
            </a:r>
          </a:p>
          <a:p>
            <a:endParaRPr lang="sl-SI"/>
          </a:p>
        </p:txBody>
      </p:sp>
      <p:pic>
        <p:nvPicPr>
          <p:cNvPr id="6" name="Označba mesta vsebine 4">
            <a:extLst>
              <a:ext uri="{FF2B5EF4-FFF2-40B4-BE49-F238E27FC236}">
                <a16:creationId xmlns:a16="http://schemas.microsoft.com/office/drawing/2014/main" id="{1654363A-C4BA-43EF-BA49-B49EC2C9FC28}"/>
              </a:ext>
            </a:extLst>
          </p:cNvPr>
          <p:cNvPicPr>
            <a:picLocks noGrp="1" noChangeAspect="1"/>
          </p:cNvPicPr>
          <p:nvPr>
            <p:ph type="pic" sz="quarter" idx="15"/>
          </p:nvPr>
        </p:nvPicPr>
        <p:blipFill>
          <a:blip r:embed="rId2"/>
          <a:srcRect l="5036" r="5036"/>
          <a:stretch>
            <a:fillRect/>
          </a:stretch>
        </p:blipFill>
        <p:spPr>
          <a:xfrm>
            <a:off x="1533525" y="3827463"/>
            <a:ext cx="14185900" cy="7113587"/>
          </a:xfrm>
          <a:prstGeom prst="rect">
            <a:avLst/>
          </a:prstGeom>
        </p:spPr>
      </p:pic>
      <p:pic>
        <p:nvPicPr>
          <p:cNvPr id="7" name="Slika 6">
            <a:extLst>
              <a:ext uri="{FF2B5EF4-FFF2-40B4-BE49-F238E27FC236}">
                <a16:creationId xmlns:a16="http://schemas.microsoft.com/office/drawing/2014/main" id="{5613315D-5F09-4E78-8DBD-64536046D7FF}"/>
              </a:ext>
            </a:extLst>
          </p:cNvPr>
          <p:cNvPicPr>
            <a:picLocks noChangeAspect="1"/>
          </p:cNvPicPr>
          <p:nvPr/>
        </p:nvPicPr>
        <p:blipFill>
          <a:blip r:embed="rId3"/>
          <a:stretch>
            <a:fillRect/>
          </a:stretch>
        </p:blipFill>
        <p:spPr>
          <a:xfrm>
            <a:off x="6222476" y="5253038"/>
            <a:ext cx="3991566" cy="1345158"/>
          </a:xfrm>
          <a:prstGeom prst="rect">
            <a:avLst/>
          </a:prstGeom>
        </p:spPr>
      </p:pic>
      <p:pic>
        <p:nvPicPr>
          <p:cNvPr id="1026" name="Picture 2">
            <a:extLst>
              <a:ext uri="{FF2B5EF4-FFF2-40B4-BE49-F238E27FC236}">
                <a16:creationId xmlns:a16="http://schemas.microsoft.com/office/drawing/2014/main" id="{6A5E626C-F033-4E16-8572-0237D135B2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25" y="1567371"/>
            <a:ext cx="4773004" cy="150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381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a:extLst>
              <a:ext uri="{FF2B5EF4-FFF2-40B4-BE49-F238E27FC236}">
                <a16:creationId xmlns:a16="http://schemas.microsoft.com/office/drawing/2014/main" id="{09905104-828A-4BAC-916F-71E076417B10}"/>
              </a:ext>
            </a:extLst>
          </p:cNvPr>
          <p:cNvSpPr>
            <a:spLocks noGrp="1"/>
          </p:cNvSpPr>
          <p:nvPr>
            <p:ph type="title"/>
          </p:nvPr>
        </p:nvSpPr>
        <p:spPr>
          <a:xfrm>
            <a:off x="1533525" y="1551615"/>
            <a:ext cx="21300078" cy="1872069"/>
          </a:xfrm>
        </p:spPr>
        <p:txBody>
          <a:bodyPr anchor="t">
            <a:normAutofit/>
          </a:bodyPr>
          <a:lstStyle/>
          <a:p>
            <a:r>
              <a:rPr lang="sl-SI"/>
              <a:t>Matematiki in fiziki v Zavarovalnici Triglav </a:t>
            </a:r>
            <a:r>
              <a:rPr lang="sl-SI">
                <a:solidFill>
                  <a:srgbClr val="FF0000"/>
                </a:solidFill>
              </a:rPr>
              <a:t>(42)</a:t>
            </a:r>
          </a:p>
        </p:txBody>
      </p:sp>
      <p:graphicFrame>
        <p:nvGraphicFramePr>
          <p:cNvPr id="8" name="Označba mesta vsebine 7">
            <a:extLst>
              <a:ext uri="{FF2B5EF4-FFF2-40B4-BE49-F238E27FC236}">
                <a16:creationId xmlns:a16="http://schemas.microsoft.com/office/drawing/2014/main" id="{A23DDF3C-4ECE-44E8-93D8-349B4CB6606B}"/>
              </a:ext>
            </a:extLst>
          </p:cNvPr>
          <p:cNvGraphicFramePr>
            <a:graphicFrameLocks noGrp="1"/>
          </p:cNvGraphicFramePr>
          <p:nvPr>
            <p:ph sz="quarter" idx="12"/>
            <p:extLst>
              <p:ext uri="{D42A27DB-BD31-4B8C-83A1-F6EECF244321}">
                <p14:modId xmlns:p14="http://schemas.microsoft.com/office/powerpoint/2010/main" val="1153589566"/>
              </p:ext>
            </p:extLst>
          </p:nvPr>
        </p:nvGraphicFramePr>
        <p:xfrm>
          <a:off x="6178372" y="3354028"/>
          <a:ext cx="11052728" cy="9071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7153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redstavnost v spletu 5">
            <a:hlinkClick r:id="" action="ppaction://media"/>
            <a:extLst>
              <a:ext uri="{FF2B5EF4-FFF2-40B4-BE49-F238E27FC236}">
                <a16:creationId xmlns:a16="http://schemas.microsoft.com/office/drawing/2014/main" id="{94D4E955-9735-58D2-4E39-3EA8216C2FE4}"/>
              </a:ext>
            </a:extLst>
          </p:cNvPr>
          <p:cNvPicPr>
            <a:picLocks noRot="1" noChangeAspect="1"/>
          </p:cNvPicPr>
          <p:nvPr>
            <a:videoFile r:link="rId1"/>
          </p:nvPr>
        </p:nvPicPr>
        <p:blipFill>
          <a:blip r:embed="rId3"/>
          <a:srcRect/>
          <a:stretch/>
        </p:blipFill>
        <p:spPr>
          <a:xfrm>
            <a:off x="1970151" y="727794"/>
            <a:ext cx="20908276" cy="11610165"/>
          </a:xfrm>
          <a:prstGeom prst="rect">
            <a:avLst/>
          </a:prstGeom>
        </p:spPr>
      </p:pic>
    </p:spTree>
    <p:extLst>
      <p:ext uri="{BB962C8B-B14F-4D97-AF65-F5344CB8AC3E}">
        <p14:creationId xmlns:p14="http://schemas.microsoft.com/office/powerpoint/2010/main" val="293375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31F0E8C-5A5E-4F40-8D18-15B447994C53}"/>
              </a:ext>
            </a:extLst>
          </p:cNvPr>
          <p:cNvSpPr>
            <a:spLocks noGrp="1"/>
          </p:cNvSpPr>
          <p:nvPr>
            <p:ph type="title"/>
          </p:nvPr>
        </p:nvSpPr>
        <p:spPr/>
        <p:txBody>
          <a:bodyPr/>
          <a:lstStyle/>
          <a:p>
            <a:r>
              <a:rPr lang="sl-SI" dirty="0"/>
              <a:t>Štipendiranje, prosta delovna mesta, obvezna praksa, </a:t>
            </a:r>
            <a:br>
              <a:rPr lang="sl-SI" dirty="0"/>
            </a:br>
            <a:r>
              <a:rPr lang="sl-SI" dirty="0"/>
              <a:t>študentko delo</a:t>
            </a:r>
          </a:p>
        </p:txBody>
      </p:sp>
      <p:pic>
        <p:nvPicPr>
          <p:cNvPr id="6" name="Označba mesta vsebine 5">
            <a:extLst>
              <a:ext uri="{FF2B5EF4-FFF2-40B4-BE49-F238E27FC236}">
                <a16:creationId xmlns:a16="http://schemas.microsoft.com/office/drawing/2014/main" id="{692497C3-6455-49C7-AFFE-92C980538799}"/>
              </a:ext>
            </a:extLst>
          </p:cNvPr>
          <p:cNvPicPr>
            <a:picLocks noGrp="1" noChangeAspect="1"/>
          </p:cNvPicPr>
          <p:nvPr>
            <p:ph sz="quarter" idx="12"/>
          </p:nvPr>
        </p:nvPicPr>
        <p:blipFill>
          <a:blip r:embed="rId2"/>
          <a:stretch>
            <a:fillRect/>
          </a:stretch>
        </p:blipFill>
        <p:spPr>
          <a:xfrm>
            <a:off x="11119643" y="5192707"/>
            <a:ext cx="2143125" cy="2143125"/>
          </a:xfrm>
          <a:prstGeom prst="rect">
            <a:avLst/>
          </a:prstGeom>
        </p:spPr>
      </p:pic>
      <p:pic>
        <p:nvPicPr>
          <p:cNvPr id="5" name="Slika 4">
            <a:extLst>
              <a:ext uri="{FF2B5EF4-FFF2-40B4-BE49-F238E27FC236}">
                <a16:creationId xmlns:a16="http://schemas.microsoft.com/office/drawing/2014/main" id="{61738822-8E28-41EF-83AD-AC6F0122ADEE}"/>
              </a:ext>
            </a:extLst>
          </p:cNvPr>
          <p:cNvPicPr>
            <a:picLocks noChangeAspect="1"/>
          </p:cNvPicPr>
          <p:nvPr/>
        </p:nvPicPr>
        <p:blipFill>
          <a:blip r:embed="rId3"/>
          <a:stretch>
            <a:fillRect/>
          </a:stretch>
        </p:blipFill>
        <p:spPr>
          <a:xfrm>
            <a:off x="2953763" y="4940159"/>
            <a:ext cx="4763479" cy="2667548"/>
          </a:xfrm>
          <a:prstGeom prst="rect">
            <a:avLst/>
          </a:prstGeom>
        </p:spPr>
      </p:pic>
      <p:pic>
        <p:nvPicPr>
          <p:cNvPr id="7" name="Slika 6">
            <a:extLst>
              <a:ext uri="{FF2B5EF4-FFF2-40B4-BE49-F238E27FC236}">
                <a16:creationId xmlns:a16="http://schemas.microsoft.com/office/drawing/2014/main" id="{95A6D290-2877-45F2-A6EA-2AC01E5C3E0C}"/>
              </a:ext>
            </a:extLst>
          </p:cNvPr>
          <p:cNvPicPr>
            <a:picLocks noChangeAspect="1"/>
          </p:cNvPicPr>
          <p:nvPr/>
        </p:nvPicPr>
        <p:blipFill>
          <a:blip r:embed="rId4"/>
          <a:stretch>
            <a:fillRect/>
          </a:stretch>
        </p:blipFill>
        <p:spPr>
          <a:xfrm>
            <a:off x="16398746" y="4798855"/>
            <a:ext cx="3061797" cy="3061797"/>
          </a:xfrm>
          <a:prstGeom prst="rect">
            <a:avLst/>
          </a:prstGeom>
        </p:spPr>
      </p:pic>
      <p:sp>
        <p:nvSpPr>
          <p:cNvPr id="8" name="PoljeZBesedilom 7">
            <a:extLst>
              <a:ext uri="{FF2B5EF4-FFF2-40B4-BE49-F238E27FC236}">
                <a16:creationId xmlns:a16="http://schemas.microsoft.com/office/drawing/2014/main" id="{C75CE471-AC9E-4C31-B38B-1AEAF9CB72C1}"/>
              </a:ext>
            </a:extLst>
          </p:cNvPr>
          <p:cNvSpPr txBox="1"/>
          <p:nvPr/>
        </p:nvSpPr>
        <p:spPr>
          <a:xfrm>
            <a:off x="7841811" y="9106276"/>
            <a:ext cx="8698786" cy="2862322"/>
          </a:xfrm>
          <a:prstGeom prst="rect">
            <a:avLst/>
          </a:prstGeom>
          <a:noFill/>
        </p:spPr>
        <p:txBody>
          <a:bodyPr wrap="square" lIns="91440" tIns="45720" rIns="91440" bIns="45720" rtlCol="0" anchor="t">
            <a:spAutoFit/>
          </a:bodyPr>
          <a:lstStyle/>
          <a:p>
            <a:pPr algn="ctr"/>
            <a:r>
              <a:rPr lang="sl-SI" sz="6000" dirty="0">
                <a:solidFill>
                  <a:srgbClr val="FF0000"/>
                </a:solidFill>
              </a:rPr>
              <a:t>www.triglav.eu</a:t>
            </a:r>
            <a:endParaRPr lang="sl-SI" dirty="0"/>
          </a:p>
          <a:p>
            <a:pPr algn="ctr"/>
            <a:endParaRPr lang="sl-SI" sz="6000" dirty="0">
              <a:solidFill>
                <a:srgbClr val="FF0000"/>
              </a:solidFill>
              <a:cs typeface="Calibri"/>
            </a:endParaRPr>
          </a:p>
          <a:p>
            <a:pPr algn="ctr"/>
            <a:r>
              <a:rPr lang="sl-SI" sz="6000" dirty="0">
                <a:solidFill>
                  <a:srgbClr val="FF0000"/>
                </a:solidFill>
                <a:cs typeface="Calibri"/>
              </a:rPr>
              <a:t>kadri@triglav.si</a:t>
            </a:r>
          </a:p>
        </p:txBody>
      </p:sp>
    </p:spTree>
    <p:extLst>
      <p:ext uri="{BB962C8B-B14F-4D97-AF65-F5344CB8AC3E}">
        <p14:creationId xmlns:p14="http://schemas.microsoft.com/office/powerpoint/2010/main" val="20837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indoor, sitting, table, kitchen&#10;&#10;Description automatically generated">
            <a:extLst>
              <a:ext uri="{FF2B5EF4-FFF2-40B4-BE49-F238E27FC236}">
                <a16:creationId xmlns:a16="http://schemas.microsoft.com/office/drawing/2014/main" id="{1BF5D73D-5E4C-714A-A920-7EC0FDD3BFFB}"/>
              </a:ext>
            </a:extLst>
          </p:cNvPr>
          <p:cNvPicPr>
            <a:picLocks noGrp="1" noChangeAspect="1"/>
          </p:cNvPicPr>
          <p:nvPr>
            <p:ph type="pic" sz="quarter" idx="19"/>
          </p:nvPr>
        </p:nvPicPr>
        <p:blipFill>
          <a:blip r:embed="rId2" cstate="hqprint">
            <a:extLst>
              <a:ext uri="{28A0092B-C50C-407E-A947-70E740481C1C}">
                <a14:useLocalDpi xmlns:a14="http://schemas.microsoft.com/office/drawing/2010/main"/>
              </a:ext>
            </a:extLst>
          </a:blip>
          <a:srcRect/>
          <a:stretch>
            <a:fillRect/>
          </a:stretch>
        </p:blipFill>
        <p:spPr/>
      </p:pic>
      <p:sp>
        <p:nvSpPr>
          <p:cNvPr id="9" name="Content Placeholder 8">
            <a:extLst>
              <a:ext uri="{FF2B5EF4-FFF2-40B4-BE49-F238E27FC236}">
                <a16:creationId xmlns:a16="http://schemas.microsoft.com/office/drawing/2014/main" id="{0A4A98F3-7B1C-5348-8FDC-D5375B76F041}"/>
              </a:ext>
            </a:extLst>
          </p:cNvPr>
          <p:cNvSpPr>
            <a:spLocks noGrp="1"/>
          </p:cNvSpPr>
          <p:nvPr>
            <p:ph sz="quarter" idx="17"/>
          </p:nvPr>
        </p:nvSpPr>
        <p:spPr/>
        <p:txBody>
          <a:bodyPr/>
          <a:lstStyle/>
          <a:p>
            <a:r>
              <a:rPr lang="sl-SI"/>
              <a:t>Teme magistrskih nalog</a:t>
            </a:r>
            <a:endParaRPr lang="en-SI"/>
          </a:p>
        </p:txBody>
      </p:sp>
    </p:spTree>
    <p:extLst>
      <p:ext uri="{BB962C8B-B14F-4D97-AF65-F5344CB8AC3E}">
        <p14:creationId xmlns:p14="http://schemas.microsoft.com/office/powerpoint/2010/main" val="1736067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EA3D145-007B-4F05-8DE3-542B2607B2B8}"/>
              </a:ext>
            </a:extLst>
          </p:cNvPr>
          <p:cNvSpPr>
            <a:spLocks noGrp="1"/>
          </p:cNvSpPr>
          <p:nvPr>
            <p:ph type="title"/>
          </p:nvPr>
        </p:nvSpPr>
        <p:spPr/>
        <p:txBody>
          <a:bodyPr/>
          <a:lstStyle/>
          <a:p>
            <a:r>
              <a:rPr lang="sl-SI"/>
              <a:t>(1) Modeliranje klimatskih sprememb na naložbenem portfelju</a:t>
            </a:r>
          </a:p>
        </p:txBody>
      </p:sp>
      <p:sp>
        <p:nvSpPr>
          <p:cNvPr id="4" name="Označba mesta vsebine 3">
            <a:extLst>
              <a:ext uri="{FF2B5EF4-FFF2-40B4-BE49-F238E27FC236}">
                <a16:creationId xmlns:a16="http://schemas.microsoft.com/office/drawing/2014/main" id="{5A482723-01AF-46A0-A119-A5C911792AF7}"/>
              </a:ext>
            </a:extLst>
          </p:cNvPr>
          <p:cNvSpPr>
            <a:spLocks noGrp="1"/>
          </p:cNvSpPr>
          <p:nvPr>
            <p:ph sz="quarter" idx="12"/>
          </p:nvPr>
        </p:nvSpPr>
        <p:spPr/>
        <p:txBody>
          <a:bodyPr/>
          <a:lstStyle/>
          <a:p>
            <a:r>
              <a:rPr lang="sl-SI"/>
              <a:t>PODROČJE: prispevek k trajnostnemu razvoju</a:t>
            </a:r>
          </a:p>
          <a:p>
            <a:r>
              <a:rPr lang="sl-SI"/>
              <a:t>NAMEN: Razširiti znanje o vplivih klimatskih spremembah v širšem in ožjem okolju in prepoznati scenarije </a:t>
            </a:r>
            <a:r>
              <a:rPr lang="sl-SI" err="1"/>
              <a:t>najrelevantnejše</a:t>
            </a:r>
            <a:r>
              <a:rPr lang="sl-SI"/>
              <a:t> za Slovenijo </a:t>
            </a:r>
            <a:r>
              <a:rPr lang="sl-SI" err="1"/>
              <a:t>oz</a:t>
            </a:r>
            <a:r>
              <a:rPr lang="sl-SI"/>
              <a:t> Zavarovalnico. </a:t>
            </a:r>
          </a:p>
          <a:p>
            <a:r>
              <a:rPr lang="sl-SI"/>
              <a:t>Ocenjevanje vplivov klimatskih sprememb zahteva dobro poznavanje učinkov in povezanosti sistema. Vpliv na vrednost naložb je lahko tako zaradi fizičnih tveganj (dejanskih poplav, viharjev,…), kot tveganj prehoda na </a:t>
            </a:r>
            <a:r>
              <a:rPr lang="sl-SI" err="1"/>
              <a:t>nizkoogljično</a:t>
            </a:r>
            <a:r>
              <a:rPr lang="sl-SI"/>
              <a:t> gospodarstvo. </a:t>
            </a:r>
          </a:p>
          <a:p>
            <a:r>
              <a:rPr lang="sl-SI"/>
              <a:t>Z nalogo/ami bi se pregledalo aktualno vsebino in preučilo nekaj pristopov ocenjevanja teh tveganj na naložbenih portfeljih. </a:t>
            </a:r>
          </a:p>
          <a:p>
            <a:r>
              <a:rPr lang="sl-SI"/>
              <a:t>Obravnava se lahko en model podrobneje ali več naenkrat in se naredi primerjava med njimi. </a:t>
            </a:r>
          </a:p>
          <a:p>
            <a:endParaRPr lang="sl-SI"/>
          </a:p>
          <a:p>
            <a:endParaRPr lang="sl-SI"/>
          </a:p>
          <a:p>
            <a:endParaRPr lang="sl-SI"/>
          </a:p>
        </p:txBody>
      </p:sp>
    </p:spTree>
    <p:extLst>
      <p:ext uri="{BB962C8B-B14F-4D97-AF65-F5344CB8AC3E}">
        <p14:creationId xmlns:p14="http://schemas.microsoft.com/office/powerpoint/2010/main" val="1147778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425B712-E8E4-49B5-9B67-27647B13A824}"/>
              </a:ext>
            </a:extLst>
          </p:cNvPr>
          <p:cNvSpPr>
            <a:spLocks noGrp="1"/>
          </p:cNvSpPr>
          <p:nvPr>
            <p:ph type="title"/>
          </p:nvPr>
        </p:nvSpPr>
        <p:spPr/>
        <p:txBody>
          <a:bodyPr>
            <a:normAutofit/>
          </a:bodyPr>
          <a:lstStyle/>
          <a:p>
            <a:r>
              <a:rPr lang="sl-SI"/>
              <a:t>(2) Naložbena življenjska zavarovanja z vgrajeno finančno  </a:t>
            </a:r>
          </a:p>
        </p:txBody>
      </p:sp>
      <p:sp>
        <p:nvSpPr>
          <p:cNvPr id="4" name="Označba mesta vsebine 3">
            <a:extLst>
              <a:ext uri="{FF2B5EF4-FFF2-40B4-BE49-F238E27FC236}">
                <a16:creationId xmlns:a16="http://schemas.microsoft.com/office/drawing/2014/main" id="{208C1090-8070-496C-80AB-261395B93D21}"/>
              </a:ext>
            </a:extLst>
          </p:cNvPr>
          <p:cNvSpPr>
            <a:spLocks noGrp="1"/>
          </p:cNvSpPr>
          <p:nvPr>
            <p:ph sz="quarter" idx="12"/>
          </p:nvPr>
        </p:nvSpPr>
        <p:spPr>
          <a:xfrm>
            <a:off x="1533525" y="4070344"/>
            <a:ext cx="21300078" cy="8094041"/>
          </a:xfrm>
        </p:spPr>
        <p:txBody>
          <a:bodyPr/>
          <a:lstStyle/>
          <a:p>
            <a:r>
              <a:rPr lang="sl-SI"/>
              <a:t>PODROČJE: prispevek k socialni varnosti, Pokojninska zavarovanja</a:t>
            </a:r>
          </a:p>
          <a:p>
            <a:r>
              <a:rPr lang="sl-SI"/>
              <a:t>NAMEN: Sistematično preučiti vgrajena tveganja in prednosti naložbenih življenjskih zavarovanj z vgrajeno finančno garancijo (primer Prostovoljna pokojninska zavarovanja PDPZ) </a:t>
            </a:r>
          </a:p>
          <a:p>
            <a:r>
              <a:rPr lang="sl-SI"/>
              <a:t>V okviru naloge se preuči produkt PDPZ in nastavi poenostavljen model, ki nam omogoči preučitev občutljivosti na parametre in posledično določitev tveganj, optimalnih naložbenih politik z vidika zavarovalnice in/ali stranke,…</a:t>
            </a:r>
          </a:p>
          <a:p>
            <a:r>
              <a:rPr lang="sl-SI"/>
              <a:t>Sodelovanje bo potekalo z našimi strokovnjaki na tem področju, ki bodo pomagali z potrebnimi podatki, usmeritvami in izkušnjami.</a:t>
            </a:r>
          </a:p>
          <a:p>
            <a:endParaRPr lang="sl-SI"/>
          </a:p>
          <a:p>
            <a:endParaRPr lang="sl-SI"/>
          </a:p>
          <a:p>
            <a:endParaRPr lang="sl-SI"/>
          </a:p>
          <a:p>
            <a:endParaRPr lang="sl-SI"/>
          </a:p>
        </p:txBody>
      </p:sp>
    </p:spTree>
    <p:extLst>
      <p:ext uri="{BB962C8B-B14F-4D97-AF65-F5344CB8AC3E}">
        <p14:creationId xmlns:p14="http://schemas.microsoft.com/office/powerpoint/2010/main" val="2903274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6879C7E-A981-43A8-943E-10529D8004DD}"/>
              </a:ext>
            </a:extLst>
          </p:cNvPr>
          <p:cNvSpPr>
            <a:spLocks noGrp="1"/>
          </p:cNvSpPr>
          <p:nvPr>
            <p:ph type="title"/>
          </p:nvPr>
        </p:nvSpPr>
        <p:spPr/>
        <p:txBody>
          <a:bodyPr/>
          <a:lstStyle/>
          <a:p>
            <a:r>
              <a:rPr lang="sl-SI"/>
              <a:t>(3) Uporaba umetne inteligence pri aktuarskem modeliranju</a:t>
            </a:r>
          </a:p>
        </p:txBody>
      </p:sp>
      <p:sp>
        <p:nvSpPr>
          <p:cNvPr id="4" name="Označba mesta vsebine 3">
            <a:extLst>
              <a:ext uri="{FF2B5EF4-FFF2-40B4-BE49-F238E27FC236}">
                <a16:creationId xmlns:a16="http://schemas.microsoft.com/office/drawing/2014/main" id="{8E55819F-EB7E-4C05-BACE-7624435EA132}"/>
              </a:ext>
            </a:extLst>
          </p:cNvPr>
          <p:cNvSpPr>
            <a:spLocks noGrp="1"/>
          </p:cNvSpPr>
          <p:nvPr>
            <p:ph sz="quarter" idx="12"/>
          </p:nvPr>
        </p:nvSpPr>
        <p:spPr>
          <a:xfrm>
            <a:off x="2040239" y="2961135"/>
            <a:ext cx="21300078" cy="9747114"/>
          </a:xfrm>
        </p:spPr>
        <p:txBody>
          <a:bodyPr/>
          <a:lstStyle/>
          <a:p>
            <a:r>
              <a:rPr lang="sl-SI" sz="3600"/>
              <a:t>Določanje parametrov aktuarskih modelov za napovedovanje razvoja preteklih zavarovalnih primerov (škodna rezervacija) in/ali bodočih zavarovalnih primerov (premijska rezervacija).</a:t>
            </a:r>
          </a:p>
          <a:p>
            <a:r>
              <a:rPr lang="sl-SI" sz="3600"/>
              <a:t>Vpliv posebnih lastnosti: </a:t>
            </a:r>
          </a:p>
          <a:p>
            <a:pPr marL="571500" indent="-571500">
              <a:buFont typeface="Arial" panose="020B0604020202020204" pitchFamily="34" charset="0"/>
              <a:buChar char="•"/>
            </a:pPr>
            <a:r>
              <a:rPr lang="sl-SI" sz="3600"/>
              <a:t>zavarovanca (življenjski slog, okolje, pretekla zdravstvena stanja/zdravljenja, starost, spol…), </a:t>
            </a:r>
          </a:p>
          <a:p>
            <a:pPr marL="571500" indent="-571500">
              <a:buFont typeface="Arial" panose="020B0604020202020204" pitchFamily="34" charset="0"/>
              <a:buChar char="•"/>
            </a:pPr>
            <a:r>
              <a:rPr lang="sl-SI" sz="3600"/>
              <a:t>zavarovanja (vsebina in višina kritja) in </a:t>
            </a:r>
          </a:p>
          <a:p>
            <a:pPr marL="571500" indent="-571500">
              <a:buFont typeface="Arial" panose="020B0604020202020204" pitchFamily="34" charset="0"/>
              <a:buChar char="•"/>
            </a:pPr>
            <a:r>
              <a:rPr lang="sl-SI" sz="3600"/>
              <a:t>zavarovalnega primera na ključne predpostavke v modelih napovedovanja</a:t>
            </a:r>
          </a:p>
          <a:p>
            <a:r>
              <a:rPr lang="sl-SI" sz="3600"/>
              <a:t>na ključne predpostavke/parametre v modelih:</a:t>
            </a:r>
          </a:p>
          <a:p>
            <a:pPr marL="571500" indent="-571500">
              <a:buFont typeface="Arial" panose="020B0604020202020204" pitchFamily="34" charset="0"/>
              <a:buChar char="•"/>
            </a:pPr>
            <a:r>
              <a:rPr lang="sl-SI" sz="3600"/>
              <a:t>pričakovana višina zavarovalnega primera na zavarovanca (porazdelitev s parametri), </a:t>
            </a:r>
          </a:p>
          <a:p>
            <a:pPr marL="571500" indent="-571500">
              <a:buFont typeface="Arial" panose="020B0604020202020204" pitchFamily="34" charset="0"/>
              <a:buChar char="•"/>
            </a:pPr>
            <a:r>
              <a:rPr lang="sl-SI" sz="3600"/>
              <a:t>pričakovano število primerov (porazdelitev s parametri), </a:t>
            </a:r>
          </a:p>
          <a:p>
            <a:pPr marL="571500" indent="-571500">
              <a:buFont typeface="Arial" panose="020B0604020202020204" pitchFamily="34" charset="0"/>
              <a:buChar char="•"/>
            </a:pPr>
            <a:r>
              <a:rPr lang="sl-SI" sz="3600"/>
              <a:t>pričakovana dinamika reševanja zavarovalnega primera.</a:t>
            </a:r>
          </a:p>
          <a:p>
            <a:r>
              <a:rPr lang="sl-SI" sz="3600"/>
              <a:t>Uporaba tehnik umetne inteligence (strojno učenje, nevronske mreže).</a:t>
            </a:r>
          </a:p>
          <a:p>
            <a:endParaRPr lang="sl-SI"/>
          </a:p>
        </p:txBody>
      </p:sp>
    </p:spTree>
    <p:extLst>
      <p:ext uri="{BB962C8B-B14F-4D97-AF65-F5344CB8AC3E}">
        <p14:creationId xmlns:p14="http://schemas.microsoft.com/office/powerpoint/2010/main" val="1575886477"/>
      </p:ext>
    </p:extLst>
  </p:cSld>
  <p:clrMapOvr>
    <a:masterClrMapping/>
  </p:clrMapOvr>
</p:sld>
</file>

<file path=ppt/theme/theme1.xml><?xml version="1.0" encoding="utf-8"?>
<a:theme xmlns:a="http://schemas.openxmlformats.org/drawingml/2006/main" name="Naslovn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ZavarovalnicaTriglav" id="{5633A838-A7DF-004A-8F2A-5DF5431FC841}" vid="{F4CF0595-7771-6E43-A99F-AC94A425C7DC}"/>
    </a:ext>
  </a:extLst>
</a:theme>
</file>

<file path=ppt/theme/theme2.xml><?xml version="1.0" encoding="utf-8"?>
<a:theme xmlns:a="http://schemas.openxmlformats.org/drawingml/2006/main" name="Uvodne strani">
  <a:themeElements>
    <a:clrScheme name="Triglav">
      <a:dk1>
        <a:srgbClr val="000000"/>
      </a:dk1>
      <a:lt1>
        <a:srgbClr val="FFFFFF"/>
      </a:lt1>
      <a:dk2>
        <a:srgbClr val="565656"/>
      </a:dk2>
      <a:lt2>
        <a:srgbClr val="BEBFBE"/>
      </a:lt2>
      <a:accent1>
        <a:srgbClr val="FAA2A6"/>
      </a:accent1>
      <a:accent2>
        <a:srgbClr val="F86169"/>
      </a:accent2>
      <a:accent3>
        <a:srgbClr val="E10512"/>
      </a:accent3>
      <a:accent4>
        <a:srgbClr val="901914"/>
      </a:accent4>
      <a:accent5>
        <a:srgbClr val="BEBFBE"/>
      </a:accent5>
      <a:accent6>
        <a:srgbClr val="6D6D6D"/>
      </a:accent6>
      <a:hlink>
        <a:srgbClr val="E10512"/>
      </a:hlink>
      <a:folHlink>
        <a:srgbClr val="6D6D6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ZavarovalnicaTriglav" id="{5633A838-A7DF-004A-8F2A-5DF5431FC841}" vid="{4ED329B8-0873-7442-AAD3-7E542E46041A}"/>
    </a:ext>
  </a:extLst>
</a:theme>
</file>

<file path=ppt/theme/theme3.xml><?xml version="1.0" encoding="utf-8"?>
<a:theme xmlns:a="http://schemas.openxmlformats.org/drawingml/2006/main" name="Vsebinske strani">
  <a:themeElements>
    <a:clrScheme name="Triglav">
      <a:dk1>
        <a:srgbClr val="000000"/>
      </a:dk1>
      <a:lt1>
        <a:srgbClr val="FFFFFF"/>
      </a:lt1>
      <a:dk2>
        <a:srgbClr val="565656"/>
      </a:dk2>
      <a:lt2>
        <a:srgbClr val="BEBFBE"/>
      </a:lt2>
      <a:accent1>
        <a:srgbClr val="FAA2A6"/>
      </a:accent1>
      <a:accent2>
        <a:srgbClr val="F86169"/>
      </a:accent2>
      <a:accent3>
        <a:srgbClr val="E10512"/>
      </a:accent3>
      <a:accent4>
        <a:srgbClr val="901914"/>
      </a:accent4>
      <a:accent5>
        <a:srgbClr val="BEBFBE"/>
      </a:accent5>
      <a:accent6>
        <a:srgbClr val="6D6D6D"/>
      </a:accent6>
      <a:hlink>
        <a:srgbClr val="E10512"/>
      </a:hlink>
      <a:folHlink>
        <a:srgbClr val="6D6D6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ZavarovalnicaTriglav" id="{5633A838-A7DF-004A-8F2A-5DF5431FC841}" vid="{E48C172C-7565-CC45-8EBA-A8E0A3AD676E}"/>
    </a:ext>
  </a:extLst>
</a:theme>
</file>

<file path=ppt/theme/theme4.xml><?xml version="1.0" encoding="utf-8"?>
<a:theme xmlns:a="http://schemas.openxmlformats.org/drawingml/2006/main" name="Vsebinske strani - temna tema">
  <a:themeElements>
    <a:clrScheme name="Triglav">
      <a:dk1>
        <a:srgbClr val="000000"/>
      </a:dk1>
      <a:lt1>
        <a:srgbClr val="FFFFFF"/>
      </a:lt1>
      <a:dk2>
        <a:srgbClr val="565656"/>
      </a:dk2>
      <a:lt2>
        <a:srgbClr val="BEBFBE"/>
      </a:lt2>
      <a:accent1>
        <a:srgbClr val="FAA2A6"/>
      </a:accent1>
      <a:accent2>
        <a:srgbClr val="F86169"/>
      </a:accent2>
      <a:accent3>
        <a:srgbClr val="E10512"/>
      </a:accent3>
      <a:accent4>
        <a:srgbClr val="901914"/>
      </a:accent4>
      <a:accent5>
        <a:srgbClr val="BEBFBE"/>
      </a:accent5>
      <a:accent6>
        <a:srgbClr val="6D6D6D"/>
      </a:accent6>
      <a:hlink>
        <a:srgbClr val="E10512"/>
      </a:hlink>
      <a:folHlink>
        <a:srgbClr val="6D6D6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ZavarovalnicaTriglav" id="{5633A838-A7DF-004A-8F2A-5DF5431FC841}" vid="{01C70AE2-BF43-C04D-9033-1B41043D67BD}"/>
    </a:ext>
  </a:extLst>
</a:theme>
</file>

<file path=ppt/theme/theme5.xml><?xml version="1.0" encoding="utf-8"?>
<a:theme xmlns:a="http://schemas.openxmlformats.org/drawingml/2006/main" name="Poglavj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ZavarovalnicaTriglav" id="{5633A838-A7DF-004A-8F2A-5DF5431FC841}" vid="{7F26E19A-0E95-D24B-9D55-4D9157F0DF62}"/>
    </a:ext>
  </a:extLst>
</a:theme>
</file>

<file path=ppt/theme/theme6.xml><?xml version="1.0" encoding="utf-8"?>
<a:theme xmlns:a="http://schemas.openxmlformats.org/drawingml/2006/main" name="Zaključne strani">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ZavarovalnicaTriglav" id="{5633A838-A7DF-004A-8F2A-5DF5431FC841}" vid="{106EBFF9-8FB7-D441-B8C2-154C65D1C43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PPT_SkupinaTriglav (3)</Template>
  <TotalTime>9</TotalTime>
  <Words>448</Words>
  <Application>Microsoft Office PowerPoint</Application>
  <PresentationFormat>Po meri</PresentationFormat>
  <Paragraphs>50</Paragraphs>
  <Slides>10</Slides>
  <Notes>0</Notes>
  <HiddenSlides>0</HiddenSlides>
  <MMClips>1</MMClips>
  <ScaleCrop>false</ScaleCrop>
  <HeadingPairs>
    <vt:vector size="6" baseType="variant">
      <vt:variant>
        <vt:lpstr>Uporabljene pisave</vt:lpstr>
      </vt:variant>
      <vt:variant>
        <vt:i4>4</vt:i4>
      </vt:variant>
      <vt:variant>
        <vt:lpstr>Tema</vt:lpstr>
      </vt:variant>
      <vt:variant>
        <vt:i4>6</vt:i4>
      </vt:variant>
      <vt:variant>
        <vt:lpstr>Naslovi diapozitivov</vt:lpstr>
      </vt:variant>
      <vt:variant>
        <vt:i4>10</vt:i4>
      </vt:variant>
    </vt:vector>
  </HeadingPairs>
  <TitlesOfParts>
    <vt:vector size="20" baseType="lpstr">
      <vt:lpstr>Arial</vt:lpstr>
      <vt:lpstr>Calibri</vt:lpstr>
      <vt:lpstr>Calibri Light</vt:lpstr>
      <vt:lpstr>Triglav TheSans</vt:lpstr>
      <vt:lpstr>Naslovnice</vt:lpstr>
      <vt:lpstr>Uvodne strani</vt:lpstr>
      <vt:lpstr>Vsebinske strani</vt:lpstr>
      <vt:lpstr>Vsebinske strani - temna tema</vt:lpstr>
      <vt:lpstr>Poglavja</vt:lpstr>
      <vt:lpstr>Zaključne strani</vt:lpstr>
      <vt:lpstr>Predlogi tem magistrskih nalog  Dogodek z gospodarstvom na FMF</vt:lpstr>
      <vt:lpstr>PowerPointova predstavitev</vt:lpstr>
      <vt:lpstr>Matematiki in fiziki v Zavarovalnici Triglav (42)</vt:lpstr>
      <vt:lpstr>PowerPointova predstavitev</vt:lpstr>
      <vt:lpstr>Štipendiranje, prosta delovna mesta, obvezna praksa,  študentko delo</vt:lpstr>
      <vt:lpstr>PowerPointova predstavitev</vt:lpstr>
      <vt:lpstr>(1) Modeliranje klimatskih sprememb na naložbenem portfelju</vt:lpstr>
      <vt:lpstr>(2) Naložbena življenjska zavarovanja z vgrajeno finančno  </vt:lpstr>
      <vt:lpstr>(3) Uporaba umetne inteligence pri aktuarskem modeliranju</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Predlogi tem magistrskih nalog  Dogodek z gospodarstvom na FMF</dc:title>
  <dc:creator>Metoda Debeljak</dc:creator>
  <cp:lastModifiedBy>Metoda Debeljak</cp:lastModifiedBy>
  <cp:revision>2</cp:revision>
  <dcterms:created xsi:type="dcterms:W3CDTF">2022-05-05T17:59:16Z</dcterms:created>
  <dcterms:modified xsi:type="dcterms:W3CDTF">2022-05-11T10:02:28Z</dcterms:modified>
</cp:coreProperties>
</file>